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21" r:id="rId7"/>
    <p:sldId id="278" r:id="rId8"/>
    <p:sldId id="282" r:id="rId9"/>
    <p:sldId id="283" r:id="rId10"/>
    <p:sldId id="32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7DBEC2-B57B-4CAA-A2FF-25943514A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AB4E86-E614-40C0-8D50-158D48ABBD14}"/>
              </a:ext>
            </a:extLst>
          </p:cNvPr>
          <p:cNvSpPr txBox="1"/>
          <p:nvPr/>
        </p:nvSpPr>
        <p:spPr>
          <a:xfrm>
            <a:off x="2047286" y="3115435"/>
            <a:ext cx="6692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58505D-532D-467D-BC91-41536BD46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17" y="19768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7DBEC2-B57B-4CAA-A2FF-25943514A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AB4E86-E614-40C0-8D50-158D48ABBD14}"/>
              </a:ext>
            </a:extLst>
          </p:cNvPr>
          <p:cNvSpPr txBox="1"/>
          <p:nvPr/>
        </p:nvSpPr>
        <p:spPr>
          <a:xfrm>
            <a:off x="2047286" y="3115435"/>
            <a:ext cx="6692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58505D-532D-467D-BC91-41536BD46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17" y="19768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75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02636" y="1181581"/>
            <a:ext cx="8625439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 thảy chư dân, hãy vỗ tay, hãy reo mừng Thiên Chúa với tiếng reo vui.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909761" y="10782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73045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 sẽ đem dân Ta bị lưu đày trở về, và sẽ trồng họ trên đất của họ”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-328" y="226714"/>
            <a:ext cx="90792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Am 9, 11-15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93062" y="2857078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sách Tiên tri Amos.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138" y="3164622"/>
            <a:ext cx="3669406" cy="197887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Chúa phán bảo về sự bình an cho dân tộc của Người (c. 9).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913256" y="1046007"/>
            <a:ext cx="74784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84, 9. 11-12. 13-14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4c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Lạy Chúa, xin dạy bảo con về lối bước của Chúa và xin hướng dẫn con trong chân lý của Ngài.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7DBEC2-B57B-4CAA-A2FF-25943514A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AB4E86-E614-40C0-8D50-158D48ABBD14}"/>
              </a:ext>
            </a:extLst>
          </p:cNvPr>
          <p:cNvSpPr txBox="1"/>
          <p:nvPr/>
        </p:nvSpPr>
        <p:spPr>
          <a:xfrm>
            <a:off x="2047286" y="3115435"/>
            <a:ext cx="66921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9, 14-17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58505D-532D-467D-BC91-41536BD46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17" y="19768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07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toàn thể con người tôi hãy chúc tụng thánh danh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2608</TotalTime>
  <Words>174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76</cp:revision>
  <dcterms:created xsi:type="dcterms:W3CDTF">2018-11-13T15:52:26Z</dcterms:created>
  <dcterms:modified xsi:type="dcterms:W3CDTF">2026-06-17T05:13:35Z</dcterms:modified>
</cp:coreProperties>
</file>