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8" r:id="rId11"/>
    <p:sldId id="1046" r:id="rId12"/>
    <p:sldId id="346" r:id="rId13"/>
    <p:sldId id="445" r:id="rId14"/>
    <p:sldId id="10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43A5E-D2BA-49F7-8C3D-A2DA9DB3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24E6B-7D90-40F6-AA2F-4B028B79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0721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BCFD87-EBB1-4348-BD6C-1CDC5BC8BCD9}"/>
              </a:ext>
            </a:extLst>
          </p:cNvPr>
          <p:cNvSpPr txBox="1"/>
          <p:nvPr/>
        </p:nvSpPr>
        <p:spPr>
          <a:xfrm>
            <a:off x="2426660" y="19050"/>
            <a:ext cx="674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XVI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43A5E-D2BA-49F7-8C3D-A2DA9DB3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24E6B-7D90-40F6-AA2F-4B028B79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0721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BCFD87-EBB1-4348-BD6C-1CDC5BC8BCD9}"/>
              </a:ext>
            </a:extLst>
          </p:cNvPr>
          <p:cNvSpPr txBox="1"/>
          <p:nvPr/>
        </p:nvSpPr>
        <p:spPr>
          <a:xfrm>
            <a:off x="2426660" y="19050"/>
            <a:ext cx="674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XVI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 ta hãy ngợi khen thánh GioanKim và Anna nơi miêu duệ các ngài, vì Chúa đã ban cho các ngài ơn phúc lành của muôn dân.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33600" y="1405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04800" y="13335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44, 1. 10-15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4465"/>
            <a:ext cx="4343400" cy="2231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Miêu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duệ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".</a:t>
            </a:r>
            <a:br>
              <a:rPr lang="vi-VN" sz="4400" dirty="0"/>
            </a:b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58140" y="2146579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là Thiên Chúa sẽ ban cho Người ngôi báu Ðavít tổ phụ Người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28600" y="127635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131, 11. 13-14. 17-18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niềm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ủi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Israel,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-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43A5E-D2BA-49F7-8C3D-A2DA9DB3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59240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24E6B-7D90-40F6-AA2F-4B028B79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0721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BCFD87-EBB1-4348-BD6C-1CDC5BC8BCD9}"/>
              </a:ext>
            </a:extLst>
          </p:cNvPr>
          <p:cNvSpPr txBox="1"/>
          <p:nvPr/>
        </p:nvSpPr>
        <p:spPr>
          <a:xfrm>
            <a:off x="4495800" y="3562350"/>
            <a:ext cx="4050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13, 16-17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71550"/>
            <a:ext cx="8382000" cy="36194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ngài được Chúa chúc phúc, và được Thiên Chúa Đấng cứu độ yêu thương.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4381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161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Chúng ta hãy ngợi khen thánh GioanKim và Anna nơi miêu duệ các ngài, vì Chúa đã ban cho các ngài ơn phúc lành của muôn dân.</vt:lpstr>
      <vt:lpstr>PowerPoint Presentation</vt:lpstr>
      <vt:lpstr>Ðáp:  Chúa là Thiên Chúa sẽ ban cho Người ngôi báu Ðavít tổ phụ Người</vt:lpstr>
      <vt:lpstr>Alleluia, alleluia! - Các ngài mong đợi niềm an ủi của Israel, và Thánh Thần ngự trong các ngài. - Alleluia.</vt:lpstr>
      <vt:lpstr>PowerPoint Presentation</vt:lpstr>
      <vt:lpstr>PowerPoint Presentation</vt:lpstr>
      <vt:lpstr>Các ngài được Chúa chúc phúc, và được Thiên Chúa Đấng cứu độ yêu thương.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162</cp:revision>
  <dcterms:created xsi:type="dcterms:W3CDTF">2021-12-05T01:20:54Z</dcterms:created>
  <dcterms:modified xsi:type="dcterms:W3CDTF">2025-07-10T22:36:44Z</dcterms:modified>
</cp:coreProperties>
</file>