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sldIdLst>
    <p:sldId id="9769" r:id="rId5"/>
    <p:sldId id="9692" r:id="rId6"/>
    <p:sldId id="385" r:id="rId7"/>
    <p:sldId id="9754" r:id="rId8"/>
    <p:sldId id="389" r:id="rId9"/>
    <p:sldId id="9776" r:id="rId10"/>
    <p:sldId id="9698" r:id="rId11"/>
    <p:sldId id="278" r:id="rId12"/>
    <p:sldId id="293" r:id="rId13"/>
    <p:sldId id="9777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6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7 t2 MC">
            <a:extLst>
              <a:ext uri="{FF2B5EF4-FFF2-40B4-BE49-F238E27FC236}">
                <a16:creationId xmlns:a16="http://schemas.microsoft.com/office/drawing/2014/main" id="{DA9808E5-826B-4518-A5E9-4BAC7AAE3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0"/>
            <a:ext cx="91440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72FE02-2A8A-4319-8356-F8855FEA49F5}"/>
              </a:ext>
            </a:extLst>
          </p:cNvPr>
          <p:cNvSpPr txBox="1"/>
          <p:nvPr/>
        </p:nvSpPr>
        <p:spPr>
          <a:xfrm>
            <a:off x="2971800" y="3105150"/>
            <a:ext cx="5486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BẢY TUẦN II MÙA CHAY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E5C560-96DB-4A6F-996C-948A73E2A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96202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33405"/>
      </p:ext>
    </p:extLst>
  </p:cSld>
  <p:clrMapOvr>
    <a:masterClrMapping/>
  </p:clrMapOvr>
  <p:transition spd="slow"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7 t2 MC">
            <a:extLst>
              <a:ext uri="{FF2B5EF4-FFF2-40B4-BE49-F238E27FC236}">
                <a16:creationId xmlns:a16="http://schemas.microsoft.com/office/drawing/2014/main" id="{DA9808E5-826B-4518-A5E9-4BAC7AAE3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0"/>
            <a:ext cx="91440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72FE02-2A8A-4319-8356-F8855FEA49F5}"/>
              </a:ext>
            </a:extLst>
          </p:cNvPr>
          <p:cNvSpPr txBox="1"/>
          <p:nvPr/>
        </p:nvSpPr>
        <p:spPr>
          <a:xfrm>
            <a:off x="2971800" y="3105150"/>
            <a:ext cx="5486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BẢY TUẦN II MÙA CHAY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E5C560-96DB-4A6F-996C-948A73E2A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96202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960406"/>
      </p:ext>
    </p:extLst>
  </p:cSld>
  <p:clrMapOvr>
    <a:masterClrMapping/>
  </p:clrMapOvr>
  <p:transition spd="slow"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978990"/>
            <a:ext cx="8496300" cy="3867152"/>
          </a:xfrm>
        </p:spPr>
        <p:txBody>
          <a:bodyPr>
            <a:no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bi,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chậm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bất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bình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giàu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sủng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hảo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loài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cuộc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3D0812-1D50-41C8-A4E8-63267AD852E9}"/>
              </a:ext>
            </a:extLst>
          </p:cNvPr>
          <p:cNvSpPr txBox="1"/>
          <p:nvPr/>
        </p:nvSpPr>
        <p:spPr>
          <a:xfrm>
            <a:off x="1219200" y="438150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6700" y="1885950"/>
            <a:ext cx="8610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Mk 7, 14-15. 18-20</a:t>
            </a:r>
            <a:endParaRPr lang="en-US" sz="40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Mi-kha.</a:t>
            </a:r>
          </a:p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ném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lỗi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xuống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biển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093" y="942974"/>
            <a:ext cx="7848600" cy="3257552"/>
          </a:xfrm>
        </p:spPr>
        <p:txBody>
          <a:bodyPr>
            <a:normAutofit/>
          </a:bodyPr>
          <a:lstStyle/>
          <a:p>
            <a:pPr algn="just"/>
            <a:b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là Ðấng từ bi và hay thương xót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7E6BB3-102B-48D3-8E65-424496FEBD08}"/>
              </a:ext>
            </a:extLst>
          </p:cNvPr>
          <p:cNvSpPr txBox="1"/>
          <p:nvPr/>
        </p:nvSpPr>
        <p:spPr>
          <a:xfrm>
            <a:off x="726140" y="590550"/>
            <a:ext cx="75796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CA</a:t>
            </a:r>
          </a:p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</a:rPr>
              <a:t>Tv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102, 1-2. 3-4. 9-10. 11-12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7429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Ðây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lúc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thuận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tiện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834390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7 t2 MC">
            <a:extLst>
              <a:ext uri="{FF2B5EF4-FFF2-40B4-BE49-F238E27FC236}">
                <a16:creationId xmlns:a16="http://schemas.microsoft.com/office/drawing/2014/main" id="{DA9808E5-826B-4518-A5E9-4BAC7AAE3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1"/>
            <a:ext cx="91440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72FE02-2A8A-4319-8356-F8855FEA49F5}"/>
              </a:ext>
            </a:extLst>
          </p:cNvPr>
          <p:cNvSpPr txBox="1"/>
          <p:nvPr/>
        </p:nvSpPr>
        <p:spPr>
          <a:xfrm>
            <a:off x="3276600" y="3181350"/>
            <a:ext cx="5486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15, 1-3. 11-32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E5C560-96DB-4A6F-996C-948A73E2A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96202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65362"/>
      </p:ext>
    </p:extLst>
  </p:cSld>
  <p:clrMapOvr>
    <a:masterClrMapping/>
  </p:clrMapOvr>
  <p:transition spd="slow"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1047750"/>
            <a:ext cx="8305800" cy="3505200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con,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phải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nay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mất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nay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tìm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362200" y="895350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Ca </a:t>
            </a:r>
            <a:r>
              <a:rPr lang="en-US" sz="4400" b="1" dirty="0" err="1">
                <a:solidFill>
                  <a:srgbClr val="FFFF00"/>
                </a:solidFill>
              </a:rPr>
              <a:t>Hiệp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Lễ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</TotalTime>
  <Words>158</Words>
  <Application>Microsoft Office PowerPoint</Application>
  <PresentationFormat>On-screen Show (16:9)</PresentationFormat>
  <Paragraphs>16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UTM American Sans</vt:lpstr>
      <vt:lpstr>Office Theme</vt:lpstr>
      <vt:lpstr>1_Office Theme</vt:lpstr>
      <vt:lpstr>2_Office Theme</vt:lpstr>
      <vt:lpstr>19_Office Theme</vt:lpstr>
      <vt:lpstr>PowerPoint Presentation</vt:lpstr>
      <vt:lpstr>Chúa nhân ái và từ bi, chậm bất bình và giàu ân sủng. Chúa hảo tâm với hết mọi loài, và từ bi với mọi công cuộc của Chúa.</vt:lpstr>
      <vt:lpstr>PowerPoint Presentation</vt:lpstr>
      <vt:lpstr> Ðáp: Chúa là Ðấng từ bi và hay thương xót</vt:lpstr>
      <vt:lpstr>Ðây là lúc thuận tiện, đây là ngày cứu độ.</vt:lpstr>
      <vt:lpstr>PowerPoint Presentation</vt:lpstr>
      <vt:lpstr>PowerPoint Presentation</vt:lpstr>
      <vt:lpstr>Hỡi con, con phải vui mừng, vì em con đã chết nay sống lại, đã mất nay lại tìm thấy.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82</cp:revision>
  <dcterms:created xsi:type="dcterms:W3CDTF">2023-01-29T22:00:16Z</dcterms:created>
  <dcterms:modified xsi:type="dcterms:W3CDTF">2025-03-10T14:42:44Z</dcterms:modified>
</cp:coreProperties>
</file>