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69" r:id="rId5"/>
    <p:sldId id="9692" r:id="rId6"/>
    <p:sldId id="385" r:id="rId7"/>
    <p:sldId id="9754" r:id="rId8"/>
    <p:sldId id="389" r:id="rId9"/>
    <p:sldId id="9776" r:id="rId10"/>
    <p:sldId id="9698" r:id="rId11"/>
    <p:sldId id="278" r:id="rId12"/>
    <p:sldId id="293" r:id="rId13"/>
    <p:sldId id="977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7 t2 MC">
            <a:extLst>
              <a:ext uri="{FF2B5EF4-FFF2-40B4-BE49-F238E27FC236}">
                <a16:creationId xmlns:a16="http://schemas.microsoft.com/office/drawing/2014/main" id="{DA9808E5-826B-4518-A5E9-4BAC7AAE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72FE02-2A8A-4319-8356-F8855FEA49F5}"/>
              </a:ext>
            </a:extLst>
          </p:cNvPr>
          <p:cNvSpPr txBox="1"/>
          <p:nvPr/>
        </p:nvSpPr>
        <p:spPr>
          <a:xfrm>
            <a:off x="2971800" y="310515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BẢY TUẦN II MÙA CHAY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5C560-96DB-4A6F-996C-948A73E2A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3405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7 t2 MC">
            <a:extLst>
              <a:ext uri="{FF2B5EF4-FFF2-40B4-BE49-F238E27FC236}">
                <a16:creationId xmlns:a16="http://schemas.microsoft.com/office/drawing/2014/main" id="{DA9808E5-826B-4518-A5E9-4BAC7AAE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72FE02-2A8A-4319-8356-F8855FEA49F5}"/>
              </a:ext>
            </a:extLst>
          </p:cNvPr>
          <p:cNvSpPr txBox="1"/>
          <p:nvPr/>
        </p:nvSpPr>
        <p:spPr>
          <a:xfrm>
            <a:off x="2971800" y="310515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BẢY TUẦN II MÙA CHAY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5C560-96DB-4A6F-996C-948A73E2A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60406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78990"/>
            <a:ext cx="8496300" cy="3867152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bi,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chậm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bất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giàu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sủng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hảo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cuộc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19200" y="4381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" y="188595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Mk 7, 14-15. 18-20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Mi-kha.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ném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lỗi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xuống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đáy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biển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93" y="942974"/>
            <a:ext cx="7848600" cy="3257552"/>
          </a:xfrm>
        </p:spPr>
        <p:txBody>
          <a:bodyPr>
            <a:normAutofit/>
          </a:bodyPr>
          <a:lstStyle/>
          <a:p>
            <a:pPr algn="just"/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là Ðấng từ bi và hay thương xót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E6BB3-102B-48D3-8E65-424496FEBD08}"/>
              </a:ext>
            </a:extLst>
          </p:cNvPr>
          <p:cNvSpPr txBox="1"/>
          <p:nvPr/>
        </p:nvSpPr>
        <p:spPr>
          <a:xfrm>
            <a:off x="726140" y="590550"/>
            <a:ext cx="7579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CA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Tv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102, 1-2. 3-4. 9-10. 11-12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429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thuận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tiện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834390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7 t2 MC">
            <a:extLst>
              <a:ext uri="{FF2B5EF4-FFF2-40B4-BE49-F238E27FC236}">
                <a16:creationId xmlns:a16="http://schemas.microsoft.com/office/drawing/2014/main" id="{DA9808E5-826B-4518-A5E9-4BAC7AAE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72FE02-2A8A-4319-8356-F8855FEA49F5}"/>
              </a:ext>
            </a:extLst>
          </p:cNvPr>
          <p:cNvSpPr txBox="1"/>
          <p:nvPr/>
        </p:nvSpPr>
        <p:spPr>
          <a:xfrm>
            <a:off x="3276600" y="318135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15, 1-3. 11-32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5C560-96DB-4A6F-996C-948A73E2A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65362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047750"/>
            <a:ext cx="8305800" cy="3505200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con,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nay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mất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nay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tìm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362200" y="8953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158</Words>
  <Application>Microsoft Office PowerPoint</Application>
  <PresentationFormat>On-screen Show (16:9)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Chúa nhân ái và từ bi, chậm bất bình và giàu ân sủng. Chúa hảo tâm với hết mọi loài, và từ bi với mọi công cuộc của Chúa.</vt:lpstr>
      <vt:lpstr>PowerPoint Presentation</vt:lpstr>
      <vt:lpstr> Ðáp: Chúa là Ðấng từ bi và hay thương xót</vt:lpstr>
      <vt:lpstr>Ðây là lúc thuận tiện, đây là ngày cứu độ.</vt:lpstr>
      <vt:lpstr>PowerPoint Presentation</vt:lpstr>
      <vt:lpstr>PowerPoint Presentation</vt:lpstr>
      <vt:lpstr>Hỡi con, con phải vui mừng, vì em con đã chết nay sống lại, đã mất nay lại tìm thấy.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82</cp:revision>
  <dcterms:created xsi:type="dcterms:W3CDTF">2023-01-29T22:00:16Z</dcterms:created>
  <dcterms:modified xsi:type="dcterms:W3CDTF">2025-03-10T14:42:44Z</dcterms:modified>
</cp:coreProperties>
</file>