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35" r:id="rId7"/>
    <p:sldId id="278" r:id="rId8"/>
    <p:sldId id="282" r:id="rId9"/>
    <p:sldId id="283" r:id="rId10"/>
    <p:sldId id="306" r:id="rId11"/>
    <p:sldId id="336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1EB8BD-0121-4CC5-B935-812144B8E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3AACA4-FDE4-4C42-89BC-5976481AEA7F}"/>
              </a:ext>
            </a:extLst>
          </p:cNvPr>
          <p:cNvSpPr txBox="1"/>
          <p:nvPr/>
        </p:nvSpPr>
        <p:spPr>
          <a:xfrm>
            <a:off x="1942089" y="3603588"/>
            <a:ext cx="67002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1D8562-3CBC-48E6-9312-28A8B8FC7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35" y="25354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1EB8BD-0121-4CC5-B935-812144B8E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3AACA4-FDE4-4C42-89BC-5976481AEA7F}"/>
              </a:ext>
            </a:extLst>
          </p:cNvPr>
          <p:cNvSpPr txBox="1"/>
          <p:nvPr/>
        </p:nvSpPr>
        <p:spPr>
          <a:xfrm>
            <a:off x="1942089" y="3603588"/>
            <a:ext cx="67002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1D8562-3CBC-48E6-9312-28A8B8FC7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35" y="25354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21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6850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 dân riêng Chúa, hãy rao giảng quyền năng của Đấng đã gọi anh em ra khỏi tối tăm, mà vào ánh sáng kỳ diệu của Người – Alleluia.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31737" y="81424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25759" y="75243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“Họ chọn bảy người đầy Thánh Thần”.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6, 1-7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9" y="2128440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905" y="2774772"/>
            <a:ext cx="4138096" cy="223163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94224" y="1713658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tỏ lòng từ bi Chúa cho chúng con, như chúng con đã trông cậy Chúa (c. 22).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19319" y="1069216"/>
            <a:ext cx="7833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32, 1-2. 4-5. 18-19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19, 28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73603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bởi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ra,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bây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giờ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bỏ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về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Cha.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vi-VN" sz="4400" u="sng" dirty="0">
              <a:solidFill>
                <a:srgbClr val="FFFF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1EB8BD-0121-4CC5-B935-812144B8E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3AACA4-FDE4-4C42-89BC-5976481AEA7F}"/>
              </a:ext>
            </a:extLst>
          </p:cNvPr>
          <p:cNvSpPr txBox="1"/>
          <p:nvPr/>
        </p:nvSpPr>
        <p:spPr>
          <a:xfrm>
            <a:off x="1942089" y="3603588"/>
            <a:ext cx="67002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6, 16-21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E1D8562-3CBC-48E6-9312-28A8B8FC7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35" y="25354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125426" y="749269"/>
            <a:ext cx="873130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Cha những kẻ Cha ban cho Con, thì Con muốn rằng: Con ở đâu thì chúng cũng sẽ ở đấy với Con, để chúng chiêm ngưỡng vinh quang mà Cha đã ban cho Con – Alleluia.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210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87</cp:revision>
  <dcterms:created xsi:type="dcterms:W3CDTF">2018-11-13T15:52:26Z</dcterms:created>
  <dcterms:modified xsi:type="dcterms:W3CDTF">2026-04-08T01:10:12Z</dcterms:modified>
</cp:coreProperties>
</file>