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40" r:id="rId7"/>
    <p:sldId id="278" r:id="rId8"/>
    <p:sldId id="282" r:id="rId9"/>
    <p:sldId id="283" r:id="rId10"/>
    <p:sldId id="341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E74EDB-DB52-4230-A725-BA36068386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77"/>
            <a:ext cx="9144000" cy="51622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F38B865-3065-43AD-9E4E-24CBD43DBD01}"/>
              </a:ext>
            </a:extLst>
          </p:cNvPr>
          <p:cNvSpPr txBox="1"/>
          <p:nvPr/>
        </p:nvSpPr>
        <p:spPr>
          <a:xfrm>
            <a:off x="1772157" y="3179898"/>
            <a:ext cx="69510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XXIII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8F1ACE0-BE7A-4D2E-B0C1-5AC1E55F04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43" y="169934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E74EDB-DB52-4230-A725-BA36068386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77"/>
            <a:ext cx="9144000" cy="51622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F38B865-3065-43AD-9E4E-24CBD43DBD01}"/>
              </a:ext>
            </a:extLst>
          </p:cNvPr>
          <p:cNvSpPr txBox="1"/>
          <p:nvPr/>
        </p:nvSpPr>
        <p:spPr>
          <a:xfrm>
            <a:off x="1772157" y="3179898"/>
            <a:ext cx="69510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XXIII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8F1ACE0-BE7A-4D2E-B0C1-5AC1E55F04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43" y="169934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859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51297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Chúa là Đấng công minh và xét xử chính trực; Xin Chúa đối xử với tôi tớ Chúa theo lượng từ bi của Chúa.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15552" y="66551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186453" y="780241"/>
            <a:ext cx="8706027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Chỉ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một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bánh,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nên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tuy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nhiều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cũng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chỉ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làm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thành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một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thân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xác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86453" y="224706"/>
            <a:ext cx="87710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Helvetica Neue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Cr 10, 14-22a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93225" y="2797714"/>
            <a:ext cx="88924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nhất của Thánh Phaolô Tông đồ gửi tín hữu Côrintô</a:t>
            </a:r>
            <a:r>
              <a:rPr lang="vi-VN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677" y="3617141"/>
            <a:ext cx="2995562" cy="1615480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262991" y="1981404"/>
            <a:ext cx="8618017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con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hiến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ngợi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sinh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lễ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(c. 17a).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009482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115, 12-13. 17-18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71986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 x. </a:t>
            </a:r>
            <a:r>
              <a:rPr lang="en-US" sz="4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16, 14b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15590" y="841427"/>
            <a:ext cx="8636899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mở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E74EDB-DB52-4230-A725-BA36068386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77"/>
            <a:ext cx="9144000" cy="51622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F38B865-3065-43AD-9E4E-24CBD43DBD01}"/>
              </a:ext>
            </a:extLst>
          </p:cNvPr>
          <p:cNvSpPr txBox="1"/>
          <p:nvPr/>
        </p:nvSpPr>
        <p:spPr>
          <a:xfrm>
            <a:off x="1772157" y="3018058"/>
            <a:ext cx="69510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6, 43-49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8F1ACE0-BE7A-4D2E-B0C1-5AC1E55F04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43" y="169934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505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94149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71082" y="1027021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Như nai rừng khát mong nguồn nước, hồn tôi khát Chúa, Chúa trời ôi, hồn tôi khát Chúa Trời, Chúa trời hằng sống.</a:t>
            </a:r>
            <a:endParaRPr lang="vi-VN" sz="4400" b="1" i="0" u="sng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984</TotalTime>
  <Words>191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86</cp:revision>
  <dcterms:created xsi:type="dcterms:W3CDTF">2018-11-13T15:52:26Z</dcterms:created>
  <dcterms:modified xsi:type="dcterms:W3CDTF">2026-08-18T22:20:12Z</dcterms:modified>
</cp:coreProperties>
</file>