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53" r:id="rId7"/>
    <p:sldId id="278" r:id="rId8"/>
    <p:sldId id="282" r:id="rId9"/>
    <p:sldId id="283" r:id="rId10"/>
    <p:sldId id="354"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D80B10-6095-40B0-B6B7-AE30605E2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868"/>
            <a:ext cx="9144001" cy="5138631"/>
          </a:xfrm>
          <a:prstGeom prst="rect">
            <a:avLst/>
          </a:prstGeom>
        </p:spPr>
      </p:pic>
      <p:pic>
        <p:nvPicPr>
          <p:cNvPr id="9" name="Picture 8">
            <a:extLst>
              <a:ext uri="{FF2B5EF4-FFF2-40B4-BE49-F238E27FC236}">
                <a16:creationId xmlns:a16="http://schemas.microsoft.com/office/drawing/2014/main" id="{393A8D42-4F6B-4860-98D6-1E9BBB394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31" y="477430"/>
            <a:ext cx="995320" cy="995320"/>
          </a:xfrm>
          <a:prstGeom prst="rect">
            <a:avLst/>
          </a:prstGeom>
        </p:spPr>
      </p:pic>
      <p:sp>
        <p:nvSpPr>
          <p:cNvPr id="10" name="TextBox 9">
            <a:extLst>
              <a:ext uri="{FF2B5EF4-FFF2-40B4-BE49-F238E27FC236}">
                <a16:creationId xmlns:a16="http://schemas.microsoft.com/office/drawing/2014/main" id="{41388AAD-9498-4711-8761-D1A3B71344ED}"/>
              </a:ext>
            </a:extLst>
          </p:cNvPr>
          <p:cNvSpPr txBox="1"/>
          <p:nvPr/>
        </p:nvSpPr>
        <p:spPr>
          <a:xfrm>
            <a:off x="1974457" y="3212401"/>
            <a:ext cx="6886323" cy="523220"/>
          </a:xfrm>
          <a:prstGeom prst="rect">
            <a:avLst/>
          </a:prstGeom>
          <a:noFill/>
        </p:spPr>
        <p:txBody>
          <a:bodyPr wrap="square">
            <a:spAutoFit/>
          </a:bodyPr>
          <a:lstStyle/>
          <a:p>
            <a:pPr algn="ctr"/>
            <a:r>
              <a:rPr lang="en-US" sz="2800" b="1" i="0">
                <a:solidFill>
                  <a:srgbClr val="FFFF00"/>
                </a:solidFill>
                <a:effectLst/>
                <a:latin typeface="Arial" panose="020B0604020202020204" pitchFamily="34" charset="0"/>
              </a:rPr>
              <a:t>THỨ BẢY </a:t>
            </a:r>
            <a:r>
              <a:rPr lang="en-US" sz="2800" b="1" i="0" dirty="0">
                <a:solidFill>
                  <a:srgbClr val="FFFF00"/>
                </a:solidFill>
                <a:effectLst/>
                <a:latin typeface="Arial" panose="020B0604020202020204" pitchFamily="34" charset="0"/>
              </a:rPr>
              <a:t>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677752"/>
            <a:ext cx="8982160" cy="4154984"/>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tôi kêu van Ngài, bởi Ngài nhậm lời tôi, xin ghé tai về bên tôi, xin nghe rõ tiếng tôi. Lạy Chúa, xin gìn giữ tôi như con ngươi mắt Chúa, xin che chở tôi trong bóng cánh của Ngài. </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64233"/>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123658"/>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“Ðức Kitô là đầu, nhờ Người mà toàn thân thể được lớn lên”.</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3600" b="0" i="0" dirty="0">
                <a:solidFill>
                  <a:schemeClr val="bg1"/>
                </a:solidFill>
                <a:effectLst/>
                <a:latin typeface="Arial" panose="020B0604020202020204" pitchFamily="34" charset="0"/>
              </a:rPr>
              <a:t>Ep 4, 7-16</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251518" y="2739950"/>
            <a:ext cx="8892482"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Phalô Tông đồ </a:t>
            </a:r>
            <a:endParaRPr lang="en-US" sz="4000" b="0" i="0" dirty="0">
              <a:solidFill>
                <a:schemeClr val="bg1"/>
              </a:solidFill>
              <a:effectLst/>
              <a:latin typeface="Arial" panose="020B0604020202020204" pitchFamily="34" charset="0"/>
            </a:endParaRPr>
          </a:p>
          <a:p>
            <a:r>
              <a:rPr lang="vi-VN" sz="4000" b="0" i="0" dirty="0">
                <a:solidFill>
                  <a:schemeClr val="bg1"/>
                </a:solidFill>
                <a:effectLst/>
                <a:latin typeface="Arial" panose="020B0604020202020204" pitchFamily="34" charset="0"/>
              </a:rPr>
              <a:t>gửi tín hữu </a:t>
            </a:r>
            <a:r>
              <a:rPr lang="en-US" sz="4000" b="0" i="0" dirty="0" err="1">
                <a:solidFill>
                  <a:schemeClr val="bg1"/>
                </a:solidFill>
                <a:effectLst/>
                <a:latin typeface="Arial" panose="020B0604020202020204" pitchFamily="34" charset="0"/>
              </a:rPr>
              <a:t>Êphêxô</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8014" y="3528339"/>
            <a:ext cx="3160225" cy="1704280"/>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Tôi vui mừng khi người ta nói với tôi: “Chúng ta sẽ tiến vào nhà Chúa” (c. 1).</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da-DK" sz="3600" b="0" i="0" dirty="0">
                <a:solidFill>
                  <a:schemeClr val="bg1"/>
                </a:solidFill>
                <a:effectLst/>
                <a:latin typeface="Arial" panose="020B0604020202020204" pitchFamily="34" charset="0"/>
              </a:rPr>
              <a:t>Tv 121, 1-2. 3-4a. 4b-5</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118, 18</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Lạy</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xin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mở</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rộng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tầm</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mắt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của</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để</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quan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chiêm</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những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điều</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kỳ</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diệu</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trong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luật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0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D80B10-6095-40B0-B6B7-AE30605E2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868"/>
            <a:ext cx="9144001" cy="5138631"/>
          </a:xfrm>
          <a:prstGeom prst="rect">
            <a:avLst/>
          </a:prstGeom>
        </p:spPr>
      </p:pic>
      <p:pic>
        <p:nvPicPr>
          <p:cNvPr id="9" name="Picture 8">
            <a:extLst>
              <a:ext uri="{FF2B5EF4-FFF2-40B4-BE49-F238E27FC236}">
                <a16:creationId xmlns:a16="http://schemas.microsoft.com/office/drawing/2014/main" id="{393A8D42-4F6B-4860-98D6-1E9BBB394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31" y="477430"/>
            <a:ext cx="995320" cy="995320"/>
          </a:xfrm>
          <a:prstGeom prst="rect">
            <a:avLst/>
          </a:prstGeom>
        </p:spPr>
      </p:pic>
      <p:sp>
        <p:nvSpPr>
          <p:cNvPr id="10" name="TextBox 9">
            <a:extLst>
              <a:ext uri="{FF2B5EF4-FFF2-40B4-BE49-F238E27FC236}">
                <a16:creationId xmlns:a16="http://schemas.microsoft.com/office/drawing/2014/main" id="{41388AAD-9498-4711-8761-D1A3B71344ED}"/>
              </a:ext>
            </a:extLst>
          </p:cNvPr>
          <p:cNvSpPr txBox="1"/>
          <p:nvPr/>
        </p:nvSpPr>
        <p:spPr>
          <a:xfrm>
            <a:off x="1505119" y="3455162"/>
            <a:ext cx="6886323"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13, 1-9</a:t>
            </a:r>
            <a:endParaRPr lang="en-US" sz="3600" b="1" dirty="0">
              <a:solidFill>
                <a:srgbClr val="FFFF00"/>
              </a:solidFill>
            </a:endParaRPr>
          </a:p>
        </p:txBody>
      </p:sp>
    </p:spTree>
    <p:extLst>
      <p:ext uri="{BB962C8B-B14F-4D97-AF65-F5344CB8AC3E}">
        <p14:creationId xmlns:p14="http://schemas.microsoft.com/office/powerpoint/2010/main" val="929738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82825" y="55539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9175" y="1324836"/>
            <a:ext cx="8731305" cy="3170099"/>
          </a:xfrm>
          <a:prstGeom prst="rect">
            <a:avLst/>
          </a:prstGeom>
          <a:noFill/>
        </p:spPr>
        <p:txBody>
          <a:bodyPr wrap="square">
            <a:spAutoFit/>
          </a:bodyPr>
          <a:lstStyle/>
          <a:p>
            <a:pPr algn="just"/>
            <a:r>
              <a:rPr lang="vi-VN" sz="4000" b="1" i="0" dirty="0">
                <a:solidFill>
                  <a:schemeClr val="bg1"/>
                </a:solidFill>
                <a:effectLst/>
                <a:latin typeface="Arial" panose="020B0604020202020204" pitchFamily="34" charset="0"/>
              </a:rPr>
              <a:t>Kìa Chúa để mắt coi những kẻ kính sợ Người, và nhìn xem những ai cậy trông ân sủng của Người, để cứu gỡ họ khỏi tay thần chết, và nuôi dưỡng họ trong cảnh cơ hàn.</a:t>
            </a:r>
            <a:endParaRPr lang="vi-VN" sz="40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D80B10-6095-40B0-B6B7-AE30605E2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868"/>
            <a:ext cx="9144001" cy="5138631"/>
          </a:xfrm>
          <a:prstGeom prst="rect">
            <a:avLst/>
          </a:prstGeom>
        </p:spPr>
      </p:pic>
      <p:pic>
        <p:nvPicPr>
          <p:cNvPr id="9" name="Picture 8">
            <a:extLst>
              <a:ext uri="{FF2B5EF4-FFF2-40B4-BE49-F238E27FC236}">
                <a16:creationId xmlns:a16="http://schemas.microsoft.com/office/drawing/2014/main" id="{393A8D42-4F6B-4860-98D6-1E9BBB394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31" y="477430"/>
            <a:ext cx="995320" cy="995320"/>
          </a:xfrm>
          <a:prstGeom prst="rect">
            <a:avLst/>
          </a:prstGeom>
        </p:spPr>
      </p:pic>
      <p:sp>
        <p:nvSpPr>
          <p:cNvPr id="10" name="TextBox 9">
            <a:extLst>
              <a:ext uri="{FF2B5EF4-FFF2-40B4-BE49-F238E27FC236}">
                <a16:creationId xmlns:a16="http://schemas.microsoft.com/office/drawing/2014/main" id="{41388AAD-9498-4711-8761-D1A3B71344ED}"/>
              </a:ext>
            </a:extLst>
          </p:cNvPr>
          <p:cNvSpPr txBox="1"/>
          <p:nvPr/>
        </p:nvSpPr>
        <p:spPr>
          <a:xfrm>
            <a:off x="1974457" y="3212401"/>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BẢY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3017570946"/>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1077</TotalTime>
  <Words>226</Words>
  <Application>Microsoft Office PowerPoint</Application>
  <PresentationFormat>On-screen Show (16:9)</PresentationFormat>
  <Paragraphs>17</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96</cp:revision>
  <dcterms:created xsi:type="dcterms:W3CDTF">2018-11-13T15:52:26Z</dcterms:created>
  <dcterms:modified xsi:type="dcterms:W3CDTF">2026-10-02T23:00:09Z</dcterms:modified>
</cp:coreProperties>
</file>