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74" r:id="rId5"/>
    <p:sldId id="9692" r:id="rId6"/>
    <p:sldId id="385" r:id="rId7"/>
    <p:sldId id="9754" r:id="rId8"/>
    <p:sldId id="389" r:id="rId9"/>
    <p:sldId id="9781" r:id="rId10"/>
    <p:sldId id="9698" r:id="rId11"/>
    <p:sldId id="278" r:id="rId12"/>
    <p:sldId id="293" r:id="rId13"/>
    <p:sldId id="978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8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21F42-66BD-4B36-8C08-352BF32B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C0551-9083-45D9-8A95-1E53964EE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89" cy="5160356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A11A666-F800-4470-B8FB-0D03CF73C6B2}"/>
              </a:ext>
            </a:extLst>
          </p:cNvPr>
          <p:cNvSpPr txBox="1">
            <a:spLocks/>
          </p:cNvSpPr>
          <p:nvPr/>
        </p:nvSpPr>
        <p:spPr>
          <a:xfrm>
            <a:off x="3445889" y="133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THỨ BẢY TUẦN III MÙA CHAY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21F42-66BD-4B36-8C08-352BF32B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C0551-9083-45D9-8A95-1E53964EE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89" cy="5160356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A11A666-F800-4470-B8FB-0D03CF73C6B2}"/>
              </a:ext>
            </a:extLst>
          </p:cNvPr>
          <p:cNvSpPr txBox="1">
            <a:spLocks/>
          </p:cNvSpPr>
          <p:nvPr/>
        </p:nvSpPr>
        <p:spPr>
          <a:xfrm>
            <a:off x="3445889" y="133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THỨ BẢY TUẦN III MÙA CHAY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1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21839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chớ khá quên mọi ân huệ của Người, Người đã tha thứ mọi điều sai lỗi của ngươi.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371600" y="354509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114550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Hs 6, 1b-6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Hô-sê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sz="4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tình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yêu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chớ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lễ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484457"/>
            <a:ext cx="8153400" cy="3181352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50, 3-4. 18-19. 20-21ab</a:t>
            </a:r>
            <a:b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tình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yêu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lễ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6C1-62D6-4803-A016-943B5971D1B5}"/>
              </a:ext>
            </a:extLst>
          </p:cNvPr>
          <p:cNvSpPr txBox="1"/>
          <p:nvPr/>
        </p:nvSpPr>
        <p:spPr>
          <a:xfrm>
            <a:off x="3048000" y="51435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ĐAP CA :</a:t>
            </a: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“Ta là sự sáng thế gian, ai theo Ta, sẽ được ánh sáng ban sự sống”.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21F42-66BD-4B36-8C08-352BF32BC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C0551-9083-45D9-8A95-1E53964EE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89" cy="5160356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A11A666-F800-4470-B8FB-0D03CF73C6B2}"/>
              </a:ext>
            </a:extLst>
          </p:cNvPr>
          <p:cNvSpPr txBox="1">
            <a:spLocks/>
          </p:cNvSpPr>
          <p:nvPr/>
        </p:nvSpPr>
        <p:spPr>
          <a:xfrm>
            <a:off x="3445889" y="133350"/>
            <a:ext cx="57150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Lc 18, 9-14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9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Người thu thuế đứng xa xa, đấm ngực mà nguyện rằng: Lạy Chúa, xin thương xót tôi là kẻ có tội.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743200" y="73922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173</Words>
  <Application>Microsoft Office PowerPoint</Application>
  <PresentationFormat>On-screen Show (16:9)</PresentationFormat>
  <Paragraphs>22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 </vt:lpstr>
      <vt:lpstr>Linh hồn tôi ơi, hãy chúc tụng Chúa, và chớ khá quên mọi ân huệ của Người, Người đã tha thứ mọi điều sai lỗi của ngươi.</vt:lpstr>
      <vt:lpstr>PowerPoint Presentation</vt:lpstr>
      <vt:lpstr> Tv: 50, 3-4. 18-19. 20-21ab Ðáp: Ta muốn tình yêu, chớ không muốn hy lễ</vt:lpstr>
      <vt:lpstr>Chúa phán: “Ta là sự sáng thế gian, ai theo Ta, sẽ được ánh sáng ban sự sống”.</vt:lpstr>
      <vt:lpstr> </vt:lpstr>
      <vt:lpstr>PowerPoint Presentation</vt:lpstr>
      <vt:lpstr>Người thu thuế đứng xa xa, đấm ngực mà nguyện rằng: Lạy Chúa, xin thương xót tôi là kẻ có tội.</vt:lpstr>
      <vt:lpstr>Ca Kết Lễ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83</cp:revision>
  <dcterms:created xsi:type="dcterms:W3CDTF">2023-01-29T22:00:16Z</dcterms:created>
  <dcterms:modified xsi:type="dcterms:W3CDTF">2025-03-14T11:25:16Z</dcterms:modified>
</cp:coreProperties>
</file>