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61" r:id="rId7"/>
    <p:sldId id="278" r:id="rId8"/>
    <p:sldId id="282" r:id="rId9"/>
    <p:sldId id="283" r:id="rId10"/>
    <p:sldId id="362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F3A7BC-6990-49BC-8215-B470E4714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137566"/>
            <a:ext cx="1051964" cy="10519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198E4B-BA2A-4A02-B6CA-ACDDC9F93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C64AD3-0B60-4AC3-A1E4-FEC4347159B1}"/>
              </a:ext>
            </a:extLst>
          </p:cNvPr>
          <p:cNvSpPr txBox="1"/>
          <p:nvPr/>
        </p:nvSpPr>
        <p:spPr>
          <a:xfrm>
            <a:off x="1278541" y="3483486"/>
            <a:ext cx="76550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BẢY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80920" y="1509921"/>
            <a:ext cx="8982160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khẩn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nguyện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thấu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đến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tai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lắng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tai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nghe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tiếng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kêu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cầu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17852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5892" y="509641"/>
            <a:ext cx="8640961" cy="255454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“Vậy chúng ta phải tiếp đãi những người như thế, để chúng ta cũng được cộng tác với những người hoạt động cho chân lý”.</a:t>
            </a:r>
            <a:endParaRPr lang="en-US" sz="40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247147" y="0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3 Ga 5-8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247147" y="2994363"/>
            <a:ext cx="69264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thứ </a:t>
            </a:r>
            <a:r>
              <a:rPr lang="en-US" sz="40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ba</a:t>
            </a:r>
            <a:r>
              <a:rPr lang="vi-VN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của Thánh Gioan Tông đồ.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965" y="3595406"/>
            <a:ext cx="3520035" cy="1898323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375585" y="1715547"/>
            <a:ext cx="8392830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 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Phúc đức thay người tôn sợ Chúa (c. 1a).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896193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111, 1-2. 3-4. 5-6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2 Tm 1, 10b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Ðấng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Cứu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Chuộc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Ðức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Giêsu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Kitô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đã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dùng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Tin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Mừng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tiêu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diệt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sự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chết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chiếu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soi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sự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sống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–</a:t>
            </a:r>
            <a:r>
              <a:rPr lang="en-US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F3A7BC-6990-49BC-8215-B470E4714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137566"/>
            <a:ext cx="1051964" cy="10519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198E4B-BA2A-4A02-B6CA-ACDDC9F93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C64AD3-0B60-4AC3-A1E4-FEC4347159B1}"/>
              </a:ext>
            </a:extLst>
          </p:cNvPr>
          <p:cNvSpPr txBox="1"/>
          <p:nvPr/>
        </p:nvSpPr>
        <p:spPr>
          <a:xfrm>
            <a:off x="1278541" y="3483486"/>
            <a:ext cx="76550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18, 1-8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48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58549" y="35471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06347" y="1124156"/>
            <a:ext cx="873130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 chăn nuôi tôi, tôi chẳng thiếu thốn chi, trên đồng cỏ xanh rì, Người thả tôi nằm nghỉ, Người hướng dẫn tôi tới nguồn nước, chỗ nghỉ ngơi.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F3A7BC-6990-49BC-8215-B470E4714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137566"/>
            <a:ext cx="1051964" cy="10519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198E4B-BA2A-4A02-B6CA-ACDDC9F93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C64AD3-0B60-4AC3-A1E4-FEC4347159B1}"/>
              </a:ext>
            </a:extLst>
          </p:cNvPr>
          <p:cNvSpPr txBox="1"/>
          <p:nvPr/>
        </p:nvSpPr>
        <p:spPr>
          <a:xfrm>
            <a:off x="1278541" y="3483486"/>
            <a:ext cx="76550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BẢY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763212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1168</TotalTime>
  <Words>195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102</cp:revision>
  <dcterms:created xsi:type="dcterms:W3CDTF">2018-11-13T15:52:26Z</dcterms:created>
  <dcterms:modified xsi:type="dcterms:W3CDTF">2026-10-26T05:24:33Z</dcterms:modified>
</cp:coreProperties>
</file>