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5" r:id="rId7"/>
    <p:sldId id="278" r:id="rId8"/>
    <p:sldId id="282" r:id="rId9"/>
    <p:sldId id="283" r:id="rId10"/>
    <p:sldId id="306" r:id="rId11"/>
    <p:sldId id="316"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6" name="Picture 5">
            <a:extLst>
              <a:ext uri="{FF2B5EF4-FFF2-40B4-BE49-F238E27FC236}">
                <a16:creationId xmlns:a16="http://schemas.microsoft.com/office/drawing/2014/main" id="{9C6A41C4-1D14-4701-A77C-8DA945B07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C0010666-CA65-420A-880A-1C8C28B5BA09}"/>
              </a:ext>
            </a:extLst>
          </p:cNvPr>
          <p:cNvSpPr txBox="1"/>
          <p:nvPr/>
        </p:nvSpPr>
        <p:spPr>
          <a:xfrm>
            <a:off x="2206226" y="322291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IV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6" name="Picture 5">
            <a:extLst>
              <a:ext uri="{FF2B5EF4-FFF2-40B4-BE49-F238E27FC236}">
                <a16:creationId xmlns:a16="http://schemas.microsoft.com/office/drawing/2014/main" id="{9C6A41C4-1D14-4701-A77C-8DA945B07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C0010666-CA65-420A-880A-1C8C28B5BA09}"/>
              </a:ext>
            </a:extLst>
          </p:cNvPr>
          <p:cNvSpPr txBox="1"/>
          <p:nvPr/>
        </p:nvSpPr>
        <p:spPr>
          <a:xfrm>
            <a:off x="2206226" y="322291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IV THƯỜNG NIÊN A</a:t>
            </a:r>
            <a:endParaRPr lang="en-US" sz="2800" b="1" dirty="0">
              <a:solidFill>
                <a:srgbClr val="FFFF00"/>
              </a:solidFill>
            </a:endParaRPr>
          </a:p>
        </p:txBody>
      </p:sp>
    </p:spTree>
    <p:extLst>
      <p:ext uri="{BB962C8B-B14F-4D97-AF65-F5344CB8AC3E}">
        <p14:creationId xmlns:p14="http://schemas.microsoft.com/office/powerpoint/2010/main" val="576183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84720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7278" y="633981"/>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“Xin ban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tớ</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tâm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hồn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ngoan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ngoãn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để</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đoán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xét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8639" y="127602"/>
            <a:ext cx="901824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1 V 3, 4-13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14397" y="2612850"/>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0034" y="3314389"/>
            <a:ext cx="3732969" cy="201315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40328" y="2127755"/>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dạy</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các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thánh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chỉ</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467052" y="995901"/>
            <a:ext cx="7703617"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118, 9. 10. 11. 12. 13. 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93832" y="250011"/>
            <a:ext cx="7356335"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10,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799" y="116491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  “Con </a:t>
            </a:r>
            <a:r>
              <a:rPr lang="en-US" sz="4400" i="0" dirty="0" err="1">
                <a:solidFill>
                  <a:schemeClr val="bg1"/>
                </a:solidFill>
                <a:effectLst/>
                <a:latin typeface="Arial" panose="020B0604020202020204" pitchFamily="34" charset="0"/>
              </a:rPr>
              <a:t>chiên</a:t>
            </a:r>
            <a:r>
              <a:rPr lang="en-US" sz="4400" i="0" dirty="0">
                <a:solidFill>
                  <a:schemeClr val="bg1"/>
                </a:solidFill>
                <a:effectLst/>
                <a:latin typeface="Arial" panose="020B0604020202020204" pitchFamily="34" charset="0"/>
              </a:rPr>
              <a:t> Ta </a:t>
            </a:r>
            <a:r>
              <a:rPr lang="en-US" sz="4400" i="0" dirty="0" err="1">
                <a:solidFill>
                  <a:schemeClr val="bg1"/>
                </a:solidFill>
                <a:effectLst/>
                <a:latin typeface="Arial" panose="020B0604020202020204" pitchFamily="34" charset="0"/>
              </a:rPr>
              <a:t>thì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tiếng</a:t>
            </a:r>
            <a:r>
              <a:rPr lang="en-US" sz="4400" i="0" dirty="0">
                <a:solidFill>
                  <a:schemeClr val="bg1"/>
                </a:solidFill>
                <a:effectLst/>
                <a:latin typeface="Arial" panose="020B0604020202020204" pitchFamily="34" charset="0"/>
              </a:rPr>
              <a:t> Ta; Ta </a:t>
            </a:r>
            <a:r>
              <a:rPr lang="en-US" sz="4400" i="0" dirty="0" err="1">
                <a:solidFill>
                  <a:schemeClr val="bg1"/>
                </a:solidFill>
                <a:effectLst/>
                <a:latin typeface="Arial" panose="020B0604020202020204" pitchFamily="34" charset="0"/>
              </a:rPr>
              <a:t>biết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biết</a:t>
            </a:r>
            <a:r>
              <a:rPr lang="en-US" sz="4400" i="0" dirty="0">
                <a:solidFill>
                  <a:schemeClr val="bg1"/>
                </a:solidFill>
                <a:effectLst/>
                <a:latin typeface="Arial" panose="020B0604020202020204" pitchFamily="34" charset="0"/>
              </a:rPr>
              <a:t> Ta”.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6" name="Picture 5">
            <a:extLst>
              <a:ext uri="{FF2B5EF4-FFF2-40B4-BE49-F238E27FC236}">
                <a16:creationId xmlns:a16="http://schemas.microsoft.com/office/drawing/2014/main" id="{9C6A41C4-1D14-4701-A77C-8DA945B07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C0010666-CA65-420A-880A-1C8C28B5BA09}"/>
              </a:ext>
            </a:extLst>
          </p:cNvPr>
          <p:cNvSpPr txBox="1"/>
          <p:nvPr/>
        </p:nvSpPr>
        <p:spPr>
          <a:xfrm>
            <a:off x="2206226" y="2955879"/>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6, 30-34</a:t>
            </a:r>
            <a:endParaRPr lang="en-US" sz="3200" b="1" dirty="0">
              <a:solidFill>
                <a:srgbClr val="FFFF00"/>
              </a:solidFill>
            </a:endParaRPr>
          </a:p>
        </p:txBody>
      </p:sp>
    </p:spTree>
    <p:extLst>
      <p:ext uri="{BB962C8B-B14F-4D97-AF65-F5344CB8AC3E}">
        <p14:creationId xmlns:p14="http://schemas.microsoft.com/office/powerpoint/2010/main" val="2358357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TotalTime>
  <Words>207</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2026-01-24T03:37:30Z</dcterms:modified>
</cp:coreProperties>
</file>