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5" r:id="rId7"/>
    <p:sldId id="278" r:id="rId8"/>
    <p:sldId id="282" r:id="rId9"/>
    <p:sldId id="283" r:id="rId10"/>
    <p:sldId id="306" r:id="rId11"/>
    <p:sldId id="316"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2FA38A0-9108-49E2-9124-AB60E6F7A2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6" name="Picture 5">
            <a:extLst>
              <a:ext uri="{FF2B5EF4-FFF2-40B4-BE49-F238E27FC236}">
                <a16:creationId xmlns:a16="http://schemas.microsoft.com/office/drawing/2014/main" id="{9C6A41C4-1D14-4701-A77C-8DA945B07F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C0010666-CA65-420A-880A-1C8C28B5BA09}"/>
              </a:ext>
            </a:extLst>
          </p:cNvPr>
          <p:cNvSpPr txBox="1"/>
          <p:nvPr/>
        </p:nvSpPr>
        <p:spPr>
          <a:xfrm>
            <a:off x="2206226" y="3222916"/>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IV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2FA38A0-9108-49E2-9124-AB60E6F7A2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6" name="Picture 5">
            <a:extLst>
              <a:ext uri="{FF2B5EF4-FFF2-40B4-BE49-F238E27FC236}">
                <a16:creationId xmlns:a16="http://schemas.microsoft.com/office/drawing/2014/main" id="{9C6A41C4-1D14-4701-A77C-8DA945B07F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C0010666-CA65-420A-880A-1C8C28B5BA09}"/>
              </a:ext>
            </a:extLst>
          </p:cNvPr>
          <p:cNvSpPr txBox="1"/>
          <p:nvPr/>
        </p:nvSpPr>
        <p:spPr>
          <a:xfrm>
            <a:off x="2206226" y="3222916"/>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BẢY TUẦN IV THƯỜNG NIÊN A</a:t>
            </a:r>
            <a:endParaRPr lang="en-US" sz="2800" b="1" dirty="0">
              <a:solidFill>
                <a:srgbClr val="FFFF00"/>
              </a:solidFill>
            </a:endParaRPr>
          </a:p>
        </p:txBody>
      </p:sp>
    </p:spTree>
    <p:extLst>
      <p:ext uri="{BB962C8B-B14F-4D97-AF65-F5344CB8AC3E}">
        <p14:creationId xmlns:p14="http://schemas.microsoft.com/office/powerpoint/2010/main" val="576183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67125"/>
            <a:ext cx="8625439" cy="384720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là Thiên Chúa chúng tôi, xin cứu độ chúng tôi, từ khắp muôn dân, xin thu họp chúng tôi về, để chúng tôi được ca tụng thánh danh Chúa, và được vinh dự ngợi khen Chúa.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7278" y="633981"/>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“Xin ban </a:t>
            </a:r>
            <a:r>
              <a:rPr lang="en-US" sz="4400" b="1" i="1" dirty="0" err="1">
                <a:solidFill>
                  <a:schemeClr val="bg1"/>
                </a:solidFill>
                <a:effectLst/>
                <a:latin typeface="Arial" panose="020B0604020202020204" pitchFamily="34" charset="0"/>
              </a:rPr>
              <a:t>cho</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tôi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tớ</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tâm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hồn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ngoan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ngoãn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để</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đoán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xét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dân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8639" y="127602"/>
            <a:ext cx="901824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Roboto" panose="02000000000000000000" pitchFamily="2" charset="0"/>
              </a:rPr>
              <a:t> </a:t>
            </a:r>
            <a:r>
              <a:rPr lang="en-US" sz="4000" b="0" i="0" dirty="0">
                <a:solidFill>
                  <a:schemeClr val="bg1"/>
                </a:solidFill>
                <a:effectLst/>
                <a:latin typeface="Arial" panose="020B0604020202020204" pitchFamily="34" charset="0"/>
              </a:rPr>
              <a:t>1 V 3, 4-13</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14397" y="2612850"/>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các</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Vua</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nhất</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0034" y="3314389"/>
            <a:ext cx="3732969" cy="2013155"/>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40328" y="2127755"/>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dạy</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các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thánh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chỉ</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của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467052" y="995901"/>
            <a:ext cx="7703617"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118, 9. 10. 11. 12. 13. 14.</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893832" y="250011"/>
            <a:ext cx="7356335"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Ga 10, 27</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799" y="116491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  “Con </a:t>
            </a:r>
            <a:r>
              <a:rPr lang="en-US" sz="4400" i="0" dirty="0" err="1">
                <a:solidFill>
                  <a:schemeClr val="bg1"/>
                </a:solidFill>
                <a:effectLst/>
                <a:latin typeface="Arial" panose="020B0604020202020204" pitchFamily="34" charset="0"/>
              </a:rPr>
              <a:t>chiên</a:t>
            </a:r>
            <a:r>
              <a:rPr lang="en-US" sz="4400" i="0" dirty="0">
                <a:solidFill>
                  <a:schemeClr val="bg1"/>
                </a:solidFill>
                <a:effectLst/>
                <a:latin typeface="Arial" panose="020B0604020202020204" pitchFamily="34" charset="0"/>
              </a:rPr>
              <a:t> Ta </a:t>
            </a:r>
            <a:r>
              <a:rPr lang="en-US" sz="4400" i="0" dirty="0" err="1">
                <a:solidFill>
                  <a:schemeClr val="bg1"/>
                </a:solidFill>
                <a:effectLst/>
                <a:latin typeface="Arial" panose="020B0604020202020204" pitchFamily="34" charset="0"/>
              </a:rPr>
              <a:t>thì</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nghe</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tiếng</a:t>
            </a:r>
            <a:r>
              <a:rPr lang="en-US" sz="4400" i="0" dirty="0">
                <a:solidFill>
                  <a:schemeClr val="bg1"/>
                </a:solidFill>
                <a:effectLst/>
                <a:latin typeface="Arial" panose="020B0604020202020204" pitchFamily="34" charset="0"/>
              </a:rPr>
              <a:t> Ta; Ta </a:t>
            </a:r>
            <a:r>
              <a:rPr lang="en-US" sz="4400" i="0" dirty="0" err="1">
                <a:solidFill>
                  <a:schemeClr val="bg1"/>
                </a:solidFill>
                <a:effectLst/>
                <a:latin typeface="Arial" panose="020B0604020202020204" pitchFamily="34" charset="0"/>
              </a:rPr>
              <a:t>biết</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biết</a:t>
            </a:r>
            <a:r>
              <a:rPr lang="en-US" sz="4400" i="0" dirty="0">
                <a:solidFill>
                  <a:schemeClr val="bg1"/>
                </a:solidFill>
                <a:effectLst/>
                <a:latin typeface="Arial" panose="020B0604020202020204" pitchFamily="34" charset="0"/>
              </a:rPr>
              <a:t> Ta”.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2FA38A0-9108-49E2-9124-AB60E6F7A2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6" name="Picture 5">
            <a:extLst>
              <a:ext uri="{FF2B5EF4-FFF2-40B4-BE49-F238E27FC236}">
                <a16:creationId xmlns:a16="http://schemas.microsoft.com/office/drawing/2014/main" id="{9C6A41C4-1D14-4701-A77C-8DA945B07F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C0010666-CA65-420A-880A-1C8C28B5BA09}"/>
              </a:ext>
            </a:extLst>
          </p:cNvPr>
          <p:cNvSpPr txBox="1"/>
          <p:nvPr/>
        </p:nvSpPr>
        <p:spPr>
          <a:xfrm>
            <a:off x="2206226" y="2955879"/>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6, 30-34</a:t>
            </a:r>
            <a:endParaRPr lang="en-US" sz="3200" b="1" dirty="0">
              <a:solidFill>
                <a:srgbClr val="FFFF00"/>
              </a:solidFill>
            </a:endParaRPr>
          </a:p>
        </p:txBody>
      </p:sp>
    </p:spTree>
    <p:extLst>
      <p:ext uri="{BB962C8B-B14F-4D97-AF65-F5344CB8AC3E}">
        <p14:creationId xmlns:p14="http://schemas.microsoft.com/office/powerpoint/2010/main" val="2358357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83221" y="1112889"/>
            <a:ext cx="8731305" cy="3477875"/>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Xin cho tôi tớ Chúa được thấy long nhan dịu hiền, xin cứu độ tôi theo lượng từ bi của Chúa. Lạy Chúa, xin đừng để tôi phải hổ ngươi vì đã kêu cầu Chúa.</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873</TotalTime>
  <Words>207</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70</cp:revision>
  <dcterms:created xsi:type="dcterms:W3CDTF">2018-11-13T15:52:26Z</dcterms:created>
  <dcterms:modified xsi:type="dcterms:W3CDTF">2026-01-24T03:37:30Z</dcterms:modified>
</cp:coreProperties>
</file>