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notesMasterIdLst>
    <p:notesMasterId r:id="rId15"/>
  </p:notesMasterIdLst>
  <p:sldIdLst>
    <p:sldId id="9774" r:id="rId5"/>
    <p:sldId id="9692" r:id="rId6"/>
    <p:sldId id="385" r:id="rId7"/>
    <p:sldId id="9754" r:id="rId8"/>
    <p:sldId id="389" r:id="rId9"/>
    <p:sldId id="9785" r:id="rId10"/>
    <p:sldId id="9698" r:id="rId11"/>
    <p:sldId id="278" r:id="rId12"/>
    <p:sldId id="293" r:id="rId13"/>
    <p:sldId id="978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F6B1C-5025-4096-AF56-0FB3166D07CA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390649-494A-4DB4-957F-6DB1FDE32C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31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740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8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577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390649-494A-4DB4-957F-6DB1FDE32C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23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4/5/2025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4/5/2025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7 t5 MC">
            <a:extLst>
              <a:ext uri="{FF2B5EF4-FFF2-40B4-BE49-F238E27FC236}">
                <a16:creationId xmlns:a16="http://schemas.microsoft.com/office/drawing/2014/main" id="{9F37ACF6-C3B9-45DD-AE1E-51F56B360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1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DBA666-CB6F-44BB-8470-685B91635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0F1B81B8-F541-4F1A-925A-C9D4CC4C8826}"/>
              </a:ext>
            </a:extLst>
          </p:cNvPr>
          <p:cNvSpPr txBox="1">
            <a:spLocks/>
          </p:cNvSpPr>
          <p:nvPr/>
        </p:nvSpPr>
        <p:spPr>
          <a:xfrm>
            <a:off x="3124200" y="10034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BẢY TUẦN 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06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7 t5 MC">
            <a:extLst>
              <a:ext uri="{FF2B5EF4-FFF2-40B4-BE49-F238E27FC236}">
                <a16:creationId xmlns:a16="http://schemas.microsoft.com/office/drawing/2014/main" id="{9F37ACF6-C3B9-45DD-AE1E-51F56B360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1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DBA666-CB6F-44BB-8470-685B91635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0F1B81B8-F541-4F1A-925A-C9D4CC4C8826}"/>
              </a:ext>
            </a:extLst>
          </p:cNvPr>
          <p:cNvSpPr txBox="1">
            <a:spLocks/>
          </p:cNvSpPr>
          <p:nvPr/>
        </p:nvSpPr>
        <p:spPr>
          <a:xfrm>
            <a:off x="3124200" y="100340"/>
            <a:ext cx="5715000" cy="52322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THỨ BẢY TUẦN V MÙA CHAY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25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350" y="819150"/>
            <a:ext cx="8877300" cy="3867152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chớ đứng xa tôi, xin kíp ra tay nâng đỡ tôi, vì tôi là sâu bọ, chứ không phải người, là đồ ô nhục giữa chúng nhân, và bị dân khinh bỉ.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3D0812-1D50-41C8-A4E8-63267AD852E9}"/>
              </a:ext>
            </a:extLst>
          </p:cNvPr>
          <p:cNvSpPr txBox="1"/>
          <p:nvPr/>
        </p:nvSpPr>
        <p:spPr>
          <a:xfrm>
            <a:off x="1371600" y="209550"/>
            <a:ext cx="594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  <p:transition spd="slow"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" y="2114550"/>
            <a:ext cx="8229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Ed 37, 21-28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sv-SE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 sách 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Ê-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dê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-ki-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en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““Ta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trở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duy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  <p:transition spd="slow"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484457"/>
            <a:ext cx="8153400" cy="3181352"/>
          </a:xfrm>
        </p:spPr>
        <p:txBody>
          <a:bodyPr>
            <a:normAutofit/>
          </a:bodyPr>
          <a:lstStyle/>
          <a:p>
            <a:pPr algn="just"/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de-DE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Gr 31, 10. 11-12ab. 13</a:t>
            </a:r>
            <a:br>
              <a:rPr lang="de-DE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sẽ gìn giữ chúng ta như mục tử chăn dắt đoàn chiên mình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09456C1-62D6-4803-A016-943B5971D1B5}"/>
              </a:ext>
            </a:extLst>
          </p:cNvPr>
          <p:cNvSpPr txBox="1"/>
          <p:nvPr/>
        </p:nvSpPr>
        <p:spPr>
          <a:xfrm>
            <a:off x="3048000" y="514350"/>
            <a:ext cx="2667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ĐAP CA :</a:t>
            </a: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không muốn kẻ gian ác phải chết, nhưng muốn nó ăn năn sám hối và được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663029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 descr="t7 t5 MC">
            <a:extLst>
              <a:ext uri="{FF2B5EF4-FFF2-40B4-BE49-F238E27FC236}">
                <a16:creationId xmlns:a16="http://schemas.microsoft.com/office/drawing/2014/main" id="{9F37ACF6-C3B9-45DD-AE1E-51F56B3603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61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DBA666-CB6F-44BB-8470-685B91635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990600" cy="9906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0F1B81B8-F541-4F1A-925A-C9D4CC4C8826}"/>
              </a:ext>
            </a:extLst>
          </p:cNvPr>
          <p:cNvSpPr txBox="1">
            <a:spLocks/>
          </p:cNvSpPr>
          <p:nvPr/>
        </p:nvSpPr>
        <p:spPr>
          <a:xfrm>
            <a:off x="3124200" y="2724150"/>
            <a:ext cx="5715000" cy="6463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36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11, 45-56</a:t>
            </a:r>
            <a:endParaRPr lang="en-US" sz="3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682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123950"/>
            <a:ext cx="7848600" cy="3505200"/>
          </a:xfrm>
        </p:spPr>
        <p:txBody>
          <a:bodyPr>
            <a:normAutofit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Ki-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phó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tụ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tản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về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743200" y="739229"/>
            <a:ext cx="441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</a:rPr>
              <a:t>Ca </a:t>
            </a:r>
            <a:r>
              <a:rPr lang="en-US" sz="4400" b="1" dirty="0" err="1">
                <a:solidFill>
                  <a:srgbClr val="FFFF00"/>
                </a:solidFill>
              </a:rPr>
              <a:t>Hiệp</a:t>
            </a:r>
            <a:r>
              <a:rPr lang="en-US" sz="4400" b="1" dirty="0">
                <a:solidFill>
                  <a:srgbClr val="FFFF00"/>
                </a:solidFill>
              </a:rPr>
              <a:t> </a:t>
            </a:r>
            <a:r>
              <a:rPr lang="en-US" sz="4400" b="1" dirty="0" err="1">
                <a:solidFill>
                  <a:srgbClr val="FFFF00"/>
                </a:solidFill>
              </a:rPr>
              <a:t>Lễ</a:t>
            </a:r>
            <a:endParaRPr lang="en-US" sz="4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1247</TotalTime>
  <Words>184</Words>
  <Application>Microsoft Office PowerPoint</Application>
  <PresentationFormat>On-screen Show (16:9)</PresentationFormat>
  <Paragraphs>22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UTM American Sans</vt:lpstr>
      <vt:lpstr>Office Theme</vt:lpstr>
      <vt:lpstr>1_Office Theme</vt:lpstr>
      <vt:lpstr>2_Office Theme</vt:lpstr>
      <vt:lpstr>19_Office Theme</vt:lpstr>
      <vt:lpstr> </vt:lpstr>
      <vt:lpstr>Lạy Chúa, xin chớ đứng xa tôi, xin kíp ra tay nâng đỡ tôi, vì tôi là sâu bọ, chứ không phải người, là đồ ô nhục giữa chúng nhân, và bị dân khinh bỉ.</vt:lpstr>
      <vt:lpstr>PowerPoint Presentation</vt:lpstr>
      <vt:lpstr> Gr 31, 10. 11-12ab. 13 Ðáp: Chúa sẽ gìn giữ chúng ta như mục tử chăn dắt đoàn chiên mình</vt:lpstr>
      <vt:lpstr>Chúa phán: “Ta không muốn kẻ gian ác phải chết, nhưng muốn nó ăn năn sám hối và được sống”.</vt:lpstr>
      <vt:lpstr> </vt:lpstr>
      <vt:lpstr>PowerPoint Presentation</vt:lpstr>
      <vt:lpstr>Chúa Ki-tô đã phó mình, để quy tụ con cái Thiên Chúa đang tản mác về một mối.</vt:lpstr>
      <vt:lpstr>Ca Kết Lễ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87</cp:revision>
  <dcterms:created xsi:type="dcterms:W3CDTF">2023-01-29T22:00:16Z</dcterms:created>
  <dcterms:modified xsi:type="dcterms:W3CDTF">2025-04-05T11:56:19Z</dcterms:modified>
</cp:coreProperties>
</file>