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804" r:id="rId2"/>
    <p:sldMasterId id="2147483828" r:id="rId3"/>
  </p:sldMasterIdLst>
  <p:notesMasterIdLst>
    <p:notesMasterId r:id="rId15"/>
  </p:notesMasterIdLst>
  <p:sldIdLst>
    <p:sldId id="256" r:id="rId4"/>
    <p:sldId id="358" r:id="rId5"/>
    <p:sldId id="387" r:id="rId6"/>
    <p:sldId id="370" r:id="rId7"/>
    <p:sldId id="463" r:id="rId8"/>
    <p:sldId id="481" r:id="rId9"/>
    <p:sldId id="461" r:id="rId10"/>
    <p:sldId id="414" r:id="rId11"/>
    <p:sldId id="422" r:id="rId12"/>
    <p:sldId id="433" r:id="rId13"/>
    <p:sldId id="482" r:id="rId1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800" y="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81DE4D-090A-48C9-99B7-0BB1FB5F858F}" type="datetimeFigureOut">
              <a:rPr lang="en-US" smtClean="0"/>
              <a:t>5/16/2025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F04401-F08B-4ACC-99CD-2533AB8AC232}" type="slidenum">
              <a:rPr lang="en-US" smtClean="0"/>
              <a:t>‹#›</a:t>
            </a:fld>
            <a:endParaRPr lang="en-US"/>
          </a:p>
        </p:txBody>
      </p:sp>
    </p:spTree>
    <p:extLst>
      <p:ext uri="{BB962C8B-B14F-4D97-AF65-F5344CB8AC3E}">
        <p14:creationId xmlns:p14="http://schemas.microsoft.com/office/powerpoint/2010/main" val="3829353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F04401-F08B-4ACC-99CD-2533AB8AC232}" type="slidenum">
              <a:rPr lang="en-US" smtClean="0"/>
              <a:t>4</a:t>
            </a:fld>
            <a:endParaRPr lang="en-US"/>
          </a:p>
        </p:txBody>
      </p:sp>
    </p:spTree>
    <p:extLst>
      <p:ext uri="{BB962C8B-B14F-4D97-AF65-F5344CB8AC3E}">
        <p14:creationId xmlns:p14="http://schemas.microsoft.com/office/powerpoint/2010/main" val="41704101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4" name="Date Placeholder 3"/>
          <p:cNvSpPr>
            <a:spLocks noGrp="1"/>
          </p:cNvSpPr>
          <p:nvPr>
            <p:ph type="dt" sz="half" idx="10"/>
          </p:nvPr>
        </p:nvSpPr>
        <p:spPr/>
        <p:txBody>
          <a:bodyPr/>
          <a:lstStyle/>
          <a:p>
            <a:fld id="{10FBA4A0-73B6-49E7-A441-BC8F089A94F0}" type="datetimeFigureOut">
              <a:rPr lang="en-US" smtClean="0"/>
              <a:t>5/16/2025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119890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FBA4A0-73B6-49E7-A441-BC8F089A94F0}" type="datetimeFigureOut">
              <a:rPr lang="en-US" smtClean="0"/>
              <a:t>5/16/2025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513366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FBA4A0-73B6-49E7-A441-BC8F089A94F0}" type="datetimeFigureOut">
              <a:rPr lang="en-US" smtClean="0"/>
              <a:t>5/16/2025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865417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29677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40973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28301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1958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04311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03041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57841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3624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FBA4A0-73B6-49E7-A441-BC8F089A94F0}" type="datetimeFigureOut">
              <a:rPr lang="en-US" smtClean="0"/>
              <a:t>5/16/2025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26056895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15212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72602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4460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4" name="Date Placeholder 3"/>
          <p:cNvSpPr>
            <a:spLocks noGrp="1"/>
          </p:cNvSpPr>
          <p:nvPr>
            <p:ph type="dt" sz="half" idx="10"/>
          </p:nvPr>
        </p:nvSpPr>
        <p:spPr/>
        <p:txBody>
          <a:bodyPr/>
          <a:lstStyle/>
          <a:p>
            <a:fld id="{10FBA4A0-73B6-49E7-A441-BC8F089A94F0}" type="datetimeFigureOut">
              <a:rPr lang="en-US" smtClean="0"/>
              <a:t>5/16/2025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26605820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09197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30580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34183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66918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56494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1729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FBA4A0-73B6-49E7-A441-BC8F089A94F0}" type="datetimeFigureOut">
              <a:rPr lang="en-US" smtClean="0"/>
              <a:t>5/16/2025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8303074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96902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01189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46666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69397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7705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0FBA4A0-73B6-49E7-A441-BC8F089A94F0}" type="datetimeFigureOut">
              <a:rPr lang="en-US" smtClean="0"/>
              <a:t>5/16/2025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3133395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0FBA4A0-73B6-49E7-A441-BC8F089A94F0}" type="datetimeFigureOut">
              <a:rPr lang="en-US" smtClean="0"/>
              <a:t>5/16/2025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581044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0FBA4A0-73B6-49E7-A441-BC8F089A94F0}" type="datetimeFigureOut">
              <a:rPr lang="en-US" smtClean="0"/>
              <a:t>5/16/2025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251458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FBA4A0-73B6-49E7-A441-BC8F089A94F0}" type="datetimeFigureOut">
              <a:rPr lang="en-US" smtClean="0"/>
              <a:t>5/16/2025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538186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FBA4A0-73B6-49E7-A441-BC8F089A94F0}" type="datetimeFigureOut">
              <a:rPr lang="en-US" smtClean="0"/>
              <a:t>5/16/2025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3132828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FBA4A0-73B6-49E7-A441-BC8F089A94F0}" type="datetimeFigureOut">
              <a:rPr lang="en-US" smtClean="0"/>
              <a:t>5/16/2025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3898522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0FBA4A0-73B6-49E7-A441-BC8F089A94F0}" type="datetimeFigureOut">
              <a:rPr lang="en-US" smtClean="0"/>
              <a:t>5/16/2025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D5DA27C-BF99-49E1-A446-41D24B00F5B5}" type="slidenum">
              <a:rPr lang="en-US" smtClean="0"/>
              <a:t>‹#›</a:t>
            </a:fld>
            <a:endParaRPr lang="en-US"/>
          </a:p>
        </p:txBody>
      </p:sp>
    </p:spTree>
    <p:extLst>
      <p:ext uri="{BB962C8B-B14F-4D97-AF65-F5344CB8AC3E}">
        <p14:creationId xmlns:p14="http://schemas.microsoft.com/office/powerpoint/2010/main" val="5188201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8770710"/>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68"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4665048"/>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1026" name="Picture 2" descr="t7 t5 PS">
            <a:extLst>
              <a:ext uri="{FF2B5EF4-FFF2-40B4-BE49-F238E27FC236}">
                <a16:creationId xmlns:a16="http://schemas.microsoft.com/office/drawing/2014/main" id="{254F69BA-E8A2-47FE-B324-418FC134E2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79E61391-6954-4145-ABFC-4A5672207E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438150"/>
            <a:ext cx="990600" cy="990600"/>
          </a:xfrm>
          <a:prstGeom prst="rect">
            <a:avLst/>
          </a:prstGeom>
        </p:spPr>
      </p:pic>
      <p:sp>
        <p:nvSpPr>
          <p:cNvPr id="9" name="TextBox 8">
            <a:extLst>
              <a:ext uri="{FF2B5EF4-FFF2-40B4-BE49-F238E27FC236}">
                <a16:creationId xmlns:a16="http://schemas.microsoft.com/office/drawing/2014/main" id="{542653E0-2316-44ED-9D43-9107ED7595A0}"/>
              </a:ext>
            </a:extLst>
          </p:cNvPr>
          <p:cNvSpPr txBox="1"/>
          <p:nvPr/>
        </p:nvSpPr>
        <p:spPr>
          <a:xfrm>
            <a:off x="3048000" y="3333750"/>
            <a:ext cx="5867400" cy="523220"/>
          </a:xfrm>
          <a:prstGeom prst="rect">
            <a:avLst/>
          </a:prstGeom>
          <a:noFill/>
        </p:spPr>
        <p:txBody>
          <a:bodyPr wrap="square">
            <a:spAutoFit/>
          </a:bodyPr>
          <a:lstStyle/>
          <a:p>
            <a:pPr algn="l"/>
            <a:r>
              <a:rPr lang="en-US" sz="2800" b="1" i="0" cap="all" dirty="0">
                <a:solidFill>
                  <a:srgbClr val="FFFF00"/>
                </a:solidFill>
                <a:effectLst/>
                <a:latin typeface="Arial" panose="020B0604020202020204" pitchFamily="34" charset="0"/>
              </a:rPr>
              <a:t>THỨ BẢY TUẦN V PHỤC SINH</a:t>
            </a:r>
            <a:endParaRPr lang="en-US" sz="2800" b="1" i="0" dirty="0">
              <a:solidFill>
                <a:srgbClr val="FFFF00"/>
              </a:solidFill>
              <a:effectLst/>
              <a:latin typeface="Helvetica Neue"/>
            </a:endParaRPr>
          </a:p>
        </p:txBody>
      </p:sp>
    </p:spTree>
    <p:extLst>
      <p:ext uri="{BB962C8B-B14F-4D97-AF65-F5344CB8AC3E}">
        <p14:creationId xmlns:p14="http://schemas.microsoft.com/office/powerpoint/2010/main" val="503398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r>
              <a:rPr lang="en-US" sz="6000" b="1" dirty="0">
                <a:solidFill>
                  <a:srgbClr val="C00000"/>
                </a:solidFill>
                <a:latin typeface="Arial" panose="020B0604020202020204" pitchFamily="34" charset="0"/>
                <a:cs typeface="Arial" panose="020B0604020202020204" pitchFamily="34" charset="0"/>
              </a:rPr>
              <a:t>Ca </a:t>
            </a:r>
            <a:r>
              <a:rPr lang="en-US" sz="6000" b="1" dirty="0" err="1">
                <a:solidFill>
                  <a:srgbClr val="C00000"/>
                </a:solidFill>
                <a:latin typeface="Arial" panose="020B0604020202020204" pitchFamily="34" charset="0"/>
                <a:cs typeface="Arial" panose="020B0604020202020204" pitchFamily="34" charset="0"/>
              </a:rPr>
              <a:t>Kết</a:t>
            </a:r>
            <a:r>
              <a:rPr lang="en-US" sz="6000" b="1" dirty="0">
                <a:solidFill>
                  <a:srgbClr val="C00000"/>
                </a:solidFill>
                <a:latin typeface="Arial" panose="020B0604020202020204" pitchFamily="34" charset="0"/>
                <a:cs typeface="Arial" panose="020B0604020202020204" pitchFamily="34" charset="0"/>
              </a:rPr>
              <a:t> </a:t>
            </a:r>
            <a:r>
              <a:rPr lang="en-US" sz="6000" b="1" dirty="0" err="1">
                <a:solidFill>
                  <a:srgbClr val="C00000"/>
                </a:solidFill>
                <a:latin typeface="Arial" panose="020B0604020202020204" pitchFamily="34" charset="0"/>
                <a:cs typeface="Arial" panose="020B0604020202020204" pitchFamily="34" charset="0"/>
              </a:rPr>
              <a:t>Lễ</a:t>
            </a:r>
            <a:br>
              <a:rPr lang="en-US" dirty="0">
                <a:solidFill>
                  <a:srgbClr val="C00000"/>
                </a:solidFill>
              </a:rPr>
            </a:br>
            <a:endParaRPr lang="en-US" i="1" dirty="0">
              <a:solidFill>
                <a:srgbClr val="002060"/>
              </a:solidFill>
            </a:endParaRPr>
          </a:p>
        </p:txBody>
      </p:sp>
    </p:spTree>
    <p:extLst>
      <p:ext uri="{BB962C8B-B14F-4D97-AF65-F5344CB8AC3E}">
        <p14:creationId xmlns:p14="http://schemas.microsoft.com/office/powerpoint/2010/main" val="469138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1026" name="Picture 2" descr="t7 t5 PS">
            <a:extLst>
              <a:ext uri="{FF2B5EF4-FFF2-40B4-BE49-F238E27FC236}">
                <a16:creationId xmlns:a16="http://schemas.microsoft.com/office/drawing/2014/main" id="{254F69BA-E8A2-47FE-B324-418FC134E2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79E61391-6954-4145-ABFC-4A5672207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438150"/>
            <a:ext cx="990600" cy="990600"/>
          </a:xfrm>
          <a:prstGeom prst="rect">
            <a:avLst/>
          </a:prstGeom>
        </p:spPr>
      </p:pic>
      <p:sp>
        <p:nvSpPr>
          <p:cNvPr id="9" name="TextBox 8">
            <a:extLst>
              <a:ext uri="{FF2B5EF4-FFF2-40B4-BE49-F238E27FC236}">
                <a16:creationId xmlns:a16="http://schemas.microsoft.com/office/drawing/2014/main" id="{542653E0-2316-44ED-9D43-9107ED7595A0}"/>
              </a:ext>
            </a:extLst>
          </p:cNvPr>
          <p:cNvSpPr txBox="1"/>
          <p:nvPr/>
        </p:nvSpPr>
        <p:spPr>
          <a:xfrm>
            <a:off x="3048000" y="3333750"/>
            <a:ext cx="5867400" cy="523220"/>
          </a:xfrm>
          <a:prstGeom prst="rect">
            <a:avLst/>
          </a:prstGeom>
          <a:noFill/>
        </p:spPr>
        <p:txBody>
          <a:bodyPr wrap="square">
            <a:spAutoFit/>
          </a:bodyPr>
          <a:lstStyle/>
          <a:p>
            <a:pPr algn="l"/>
            <a:r>
              <a:rPr lang="en-US" sz="2800" b="1" i="0" cap="all" dirty="0">
                <a:solidFill>
                  <a:srgbClr val="FFFF00"/>
                </a:solidFill>
                <a:effectLst/>
                <a:latin typeface="Arial" panose="020B0604020202020204" pitchFamily="34" charset="0"/>
              </a:rPr>
              <a:t>THỨ BẢY TUẦN V PHỤC SINH</a:t>
            </a:r>
            <a:endParaRPr lang="en-US" sz="2800" b="1" i="0" dirty="0">
              <a:solidFill>
                <a:srgbClr val="FFFF00"/>
              </a:solidFill>
              <a:effectLst/>
              <a:latin typeface="Helvetica Neue"/>
            </a:endParaRPr>
          </a:p>
        </p:txBody>
      </p:sp>
    </p:spTree>
    <p:extLst>
      <p:ext uri="{BB962C8B-B14F-4D97-AF65-F5344CB8AC3E}">
        <p14:creationId xmlns:p14="http://schemas.microsoft.com/office/powerpoint/2010/main" val="772324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33350"/>
            <a:ext cx="9144000" cy="609600"/>
          </a:xfrm>
        </p:spPr>
        <p:txBody>
          <a:bodyPr>
            <a:noAutofit/>
          </a:bodyPr>
          <a:lstStyle/>
          <a:p>
            <a:r>
              <a:rPr lang="en-US" b="1" dirty="0">
                <a:solidFill>
                  <a:srgbClr val="C00000"/>
                </a:solidFill>
                <a:latin typeface="Arial" panose="020B0604020202020204" pitchFamily="34" charset="0"/>
                <a:cs typeface="Arial" panose="020B0604020202020204" pitchFamily="34" charset="0"/>
              </a:rPr>
              <a:t>Ca </a:t>
            </a:r>
            <a:r>
              <a:rPr lang="en-US" b="1" dirty="0" err="1">
                <a:solidFill>
                  <a:srgbClr val="C00000"/>
                </a:solidFill>
                <a:latin typeface="Arial" panose="020B0604020202020204" pitchFamily="34" charset="0"/>
                <a:cs typeface="Arial" panose="020B0604020202020204" pitchFamily="34" charset="0"/>
              </a:rPr>
              <a:t>Nhập</a:t>
            </a:r>
            <a:r>
              <a:rPr lang="en-US" b="1" dirty="0">
                <a:solidFill>
                  <a:srgbClr val="C00000"/>
                </a:solidFill>
                <a:latin typeface="Arial" panose="020B0604020202020204" pitchFamily="34" charset="0"/>
                <a:cs typeface="Arial" panose="020B0604020202020204" pitchFamily="34" charset="0"/>
              </a:rPr>
              <a:t> </a:t>
            </a:r>
            <a:r>
              <a:rPr lang="en-US" b="1" dirty="0" err="1">
                <a:solidFill>
                  <a:srgbClr val="C00000"/>
                </a:solidFill>
                <a:latin typeface="Arial" panose="020B0604020202020204" pitchFamily="34" charset="0"/>
                <a:cs typeface="Arial" panose="020B0604020202020204" pitchFamily="34" charset="0"/>
              </a:rPr>
              <a:t>Lễ</a:t>
            </a:r>
            <a:endParaRPr lang="en-US" b="1" i="1" dirty="0">
              <a:solidFill>
                <a:srgbClr val="00206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F971FBE-6D28-4023-82EF-9752E196DAC8}"/>
              </a:ext>
            </a:extLst>
          </p:cNvPr>
          <p:cNvSpPr txBox="1"/>
          <p:nvPr/>
        </p:nvSpPr>
        <p:spPr>
          <a:xfrm>
            <a:off x="97971" y="666750"/>
            <a:ext cx="8763000" cy="4401205"/>
          </a:xfrm>
          <a:prstGeom prst="rect">
            <a:avLst/>
          </a:prstGeom>
          <a:noFill/>
        </p:spPr>
        <p:txBody>
          <a:bodyPr wrap="square" rtlCol="0">
            <a:spAutoFit/>
          </a:bodyPr>
          <a:lstStyle/>
          <a:p>
            <a:pPr algn="just"/>
            <a:r>
              <a:rPr lang="vi-VN" sz="4000" b="1" i="0" dirty="0">
                <a:solidFill>
                  <a:srgbClr val="C00000"/>
                </a:solidFill>
                <a:effectLst/>
                <a:latin typeface="Arial" panose="020B0604020202020204" pitchFamily="34" charset="0"/>
              </a:rPr>
              <a:t>Trong phép rửa tội, anh em đã được mai táng làm một với Đức Kitô, anh em cũng được sống lại với Người, bởi đã tin vào quyền năng Thiên Chúa, Đấng đã cho Người từ cõi chết sống lại – Alleluia.</a:t>
            </a:r>
            <a:endParaRPr lang="en-US" sz="4000" b="1" dirty="0">
              <a:solidFill>
                <a:srgbClr val="C00000"/>
              </a:solidFill>
            </a:endParaRPr>
          </a:p>
        </p:txBody>
      </p:sp>
    </p:spTree>
    <p:extLst>
      <p:ext uri="{BB962C8B-B14F-4D97-AF65-F5344CB8AC3E}">
        <p14:creationId xmlns:p14="http://schemas.microsoft.com/office/powerpoint/2010/main" val="2995095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1865"/>
            <a:ext cx="8229600" cy="2571750"/>
          </a:xfrm>
        </p:spPr>
        <p:txBody>
          <a:bodyPr>
            <a:normAutofit/>
          </a:bodyPr>
          <a:lstStyle/>
          <a:p>
            <a:pPr algn="l"/>
            <a:r>
              <a:rPr lang="en-US" sz="4000" dirty="0" err="1">
                <a:solidFill>
                  <a:srgbClr val="C00000"/>
                </a:solidFill>
                <a:latin typeface="Arial" panose="020B0604020202020204" pitchFamily="34" charset="0"/>
                <a:cs typeface="Arial" panose="020B0604020202020204" pitchFamily="34" charset="0"/>
              </a:rPr>
              <a:t>Bài</a:t>
            </a:r>
            <a:r>
              <a:rPr lang="en-US" sz="4000" dirty="0">
                <a:solidFill>
                  <a:srgbClr val="C00000"/>
                </a:solidFill>
                <a:latin typeface="Arial" panose="020B0604020202020204" pitchFamily="34" charset="0"/>
                <a:cs typeface="Arial" panose="020B0604020202020204" pitchFamily="34" charset="0"/>
              </a:rPr>
              <a:t> </a:t>
            </a:r>
            <a:r>
              <a:rPr lang="en-US" sz="4000" dirty="0" err="1">
                <a:solidFill>
                  <a:srgbClr val="C00000"/>
                </a:solidFill>
                <a:latin typeface="Arial" panose="020B0604020202020204" pitchFamily="34" charset="0"/>
                <a:cs typeface="Arial" panose="020B0604020202020204" pitchFamily="34" charset="0"/>
              </a:rPr>
              <a:t>đọc</a:t>
            </a:r>
            <a:r>
              <a:rPr lang="en-US" sz="4000" dirty="0">
                <a:solidFill>
                  <a:srgbClr val="C00000"/>
                </a:solidFill>
                <a:latin typeface="Arial" panose="020B0604020202020204" pitchFamily="34" charset="0"/>
                <a:cs typeface="Arial" panose="020B0604020202020204" pitchFamily="34" charset="0"/>
              </a:rPr>
              <a:t> 1. </a:t>
            </a:r>
            <a:r>
              <a:rPr lang="en-US" sz="4000" b="0" i="0" dirty="0">
                <a:solidFill>
                  <a:srgbClr val="0070C0"/>
                </a:solidFill>
                <a:effectLst/>
                <a:latin typeface="Arial" panose="020B0604020202020204" pitchFamily="34" charset="0"/>
              </a:rPr>
              <a:t> </a:t>
            </a:r>
            <a:r>
              <a:rPr lang="en-US" sz="4000" b="0" i="0" dirty="0" err="1">
                <a:solidFill>
                  <a:srgbClr val="0070C0"/>
                </a:solidFill>
                <a:effectLst/>
                <a:latin typeface="Arial" panose="020B0604020202020204" pitchFamily="34" charset="0"/>
              </a:rPr>
              <a:t>Cv</a:t>
            </a:r>
            <a:r>
              <a:rPr lang="en-US" sz="4000" b="0" i="0" dirty="0">
                <a:solidFill>
                  <a:srgbClr val="0070C0"/>
                </a:solidFill>
                <a:effectLst/>
                <a:latin typeface="Arial" panose="020B0604020202020204" pitchFamily="34" charset="0"/>
              </a:rPr>
              <a:t> 16, 1-10</a:t>
            </a:r>
            <a:br>
              <a:rPr lang="en-US" sz="4000" dirty="0">
                <a:solidFill>
                  <a:srgbClr val="0070C0"/>
                </a:solidFill>
                <a:latin typeface="Arial" panose="020B0604020202020204" pitchFamily="34" charset="0"/>
                <a:cs typeface="Arial" panose="020B0604020202020204" pitchFamily="34" charset="0"/>
              </a:rPr>
            </a:br>
            <a:r>
              <a:rPr lang="en-US" sz="4000" b="1" i="1" dirty="0">
                <a:solidFill>
                  <a:srgbClr val="C00000"/>
                </a:solidFill>
                <a:effectLst/>
                <a:latin typeface="Arial" panose="020B0604020202020204" pitchFamily="34" charset="0"/>
              </a:rPr>
              <a:t>“Xin </a:t>
            </a:r>
            <a:r>
              <a:rPr lang="en-US" sz="4000" b="1" i="1" dirty="0" err="1">
                <a:solidFill>
                  <a:srgbClr val="C00000"/>
                </a:solidFill>
                <a:effectLst/>
                <a:latin typeface="Arial" panose="020B0604020202020204" pitchFamily="34" charset="0"/>
              </a:rPr>
              <a:t>đi</a:t>
            </a:r>
            <a:r>
              <a:rPr lang="en-US" sz="4000" b="1" i="1" dirty="0">
                <a:solidFill>
                  <a:srgbClr val="C00000"/>
                </a:solidFill>
                <a:effectLst/>
                <a:latin typeface="Arial" panose="020B0604020202020204" pitchFamily="34" charset="0"/>
              </a:rPr>
              <a:t> sang </a:t>
            </a:r>
            <a:r>
              <a:rPr lang="en-US" sz="4000" b="1" i="1" dirty="0" err="1">
                <a:solidFill>
                  <a:srgbClr val="C00000"/>
                </a:solidFill>
                <a:effectLst/>
                <a:latin typeface="Arial" panose="020B0604020202020204" pitchFamily="34" charset="0"/>
              </a:rPr>
              <a:t>Macêđonia</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mà</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cứu</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giúp</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chúng</a:t>
            </a:r>
            <a:r>
              <a:rPr lang="en-US" sz="4000" b="1" i="1" dirty="0">
                <a:solidFill>
                  <a:srgbClr val="C00000"/>
                </a:solidFill>
                <a:effectLst/>
                <a:latin typeface="Arial" panose="020B0604020202020204" pitchFamily="34" charset="0"/>
              </a:rPr>
              <a:t> </a:t>
            </a:r>
            <a:r>
              <a:rPr lang="en-US" sz="4000" b="1" i="1" dirty="0" err="1">
                <a:solidFill>
                  <a:srgbClr val="C00000"/>
                </a:solidFill>
                <a:effectLst/>
                <a:latin typeface="Arial" panose="020B0604020202020204" pitchFamily="34" charset="0"/>
              </a:rPr>
              <a:t>tôi</a:t>
            </a:r>
            <a:r>
              <a:rPr lang="en-US" sz="4000" b="1" i="1" dirty="0">
                <a:solidFill>
                  <a:srgbClr val="C00000"/>
                </a:solidFill>
                <a:effectLst/>
                <a:latin typeface="Arial" panose="020B0604020202020204" pitchFamily="34" charset="0"/>
              </a:rPr>
              <a:t>”.</a:t>
            </a:r>
            <a:br>
              <a:rPr lang="en-US" sz="1600" b="0" i="1" dirty="0">
                <a:solidFill>
                  <a:srgbClr val="333333"/>
                </a:solidFill>
                <a:effectLst/>
                <a:latin typeface="Arial" panose="020B0604020202020204" pitchFamily="34" charset="0"/>
              </a:rPr>
            </a:br>
            <a:r>
              <a:rPr lang="vi-VN" sz="4000" dirty="0">
                <a:solidFill>
                  <a:srgbClr val="C00000"/>
                </a:solidFill>
              </a:rPr>
              <a:t>Bài trích sách Công vụ Tông Đồ.</a:t>
            </a:r>
            <a:endParaRPr lang="en-US" sz="4000" dirty="0">
              <a:solidFill>
                <a:srgbClr val="C00000"/>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2713615"/>
            <a:ext cx="4724400" cy="2430685"/>
          </a:xfrm>
          <a:prstGeom prst="rect">
            <a:avLst/>
          </a:prstGeom>
        </p:spPr>
      </p:pic>
    </p:spTree>
    <p:extLst>
      <p:ext uri="{BB962C8B-B14F-4D97-AF65-F5344CB8AC3E}">
        <p14:creationId xmlns:p14="http://schemas.microsoft.com/office/powerpoint/2010/main" val="3148720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F4D4D6-AC79-488D-900A-1681B63EEB5E}"/>
              </a:ext>
            </a:extLst>
          </p:cNvPr>
          <p:cNvSpPr txBox="1"/>
          <p:nvPr/>
        </p:nvSpPr>
        <p:spPr>
          <a:xfrm>
            <a:off x="3352800" y="438150"/>
            <a:ext cx="2667000" cy="830997"/>
          </a:xfrm>
          <a:prstGeom prst="rect">
            <a:avLst/>
          </a:prstGeom>
          <a:noFill/>
        </p:spPr>
        <p:txBody>
          <a:bodyPr wrap="square">
            <a:spAutoFit/>
          </a:bodyPr>
          <a:lstStyle/>
          <a:p>
            <a:r>
              <a:rPr lang="en-US" sz="4800" b="1" dirty="0" err="1">
                <a:solidFill>
                  <a:srgbClr val="C00000"/>
                </a:solidFill>
                <a:latin typeface="Arial" panose="020B0604020202020204" pitchFamily="34" charset="0"/>
              </a:rPr>
              <a:t>Đáp</a:t>
            </a:r>
            <a:r>
              <a:rPr lang="en-US" sz="4800" b="1" dirty="0">
                <a:solidFill>
                  <a:srgbClr val="C00000"/>
                </a:solidFill>
                <a:latin typeface="Arial" panose="020B0604020202020204" pitchFamily="34" charset="0"/>
              </a:rPr>
              <a:t> ca:</a:t>
            </a:r>
            <a:endParaRPr lang="en-US" sz="4800" b="1" dirty="0">
              <a:solidFill>
                <a:srgbClr val="C00000"/>
              </a:solidFill>
            </a:endParaRPr>
          </a:p>
        </p:txBody>
      </p:sp>
      <p:sp>
        <p:nvSpPr>
          <p:cNvPr id="6" name="TextBox 5">
            <a:extLst>
              <a:ext uri="{FF2B5EF4-FFF2-40B4-BE49-F238E27FC236}">
                <a16:creationId xmlns:a16="http://schemas.microsoft.com/office/drawing/2014/main" id="{C8F3F226-75E0-46B7-AC2C-BFC9C8919B3F}"/>
              </a:ext>
            </a:extLst>
          </p:cNvPr>
          <p:cNvSpPr txBox="1"/>
          <p:nvPr/>
        </p:nvSpPr>
        <p:spPr>
          <a:xfrm>
            <a:off x="1724025" y="1352550"/>
            <a:ext cx="5695950" cy="646331"/>
          </a:xfrm>
          <a:prstGeom prst="rect">
            <a:avLst/>
          </a:prstGeom>
          <a:noFill/>
        </p:spPr>
        <p:txBody>
          <a:bodyPr wrap="square">
            <a:spAutoFit/>
          </a:bodyPr>
          <a:lstStyle/>
          <a:p>
            <a:pPr algn="ctr"/>
            <a:r>
              <a:rPr lang="en-US" sz="3600" b="0" i="0" dirty="0">
                <a:solidFill>
                  <a:srgbClr val="0070C0"/>
                </a:solidFill>
                <a:effectLst/>
                <a:latin typeface="Arial" panose="020B0604020202020204" pitchFamily="34" charset="0"/>
              </a:rPr>
              <a:t>Tv 99, 2. 3. 5</a:t>
            </a:r>
            <a:endParaRPr lang="en-US" sz="3600" dirty="0">
              <a:solidFill>
                <a:srgbClr val="0070C0"/>
              </a:solidFill>
            </a:endParaRPr>
          </a:p>
        </p:txBody>
      </p:sp>
      <p:sp>
        <p:nvSpPr>
          <p:cNvPr id="7" name="Title 1">
            <a:extLst>
              <a:ext uri="{FF2B5EF4-FFF2-40B4-BE49-F238E27FC236}">
                <a16:creationId xmlns:a16="http://schemas.microsoft.com/office/drawing/2014/main" id="{76ACB84B-87EF-477B-BB0C-008A186F17AF}"/>
              </a:ext>
            </a:extLst>
          </p:cNvPr>
          <p:cNvSpPr>
            <a:spLocks noGrp="1"/>
          </p:cNvSpPr>
          <p:nvPr>
            <p:ph type="ctrTitle"/>
          </p:nvPr>
        </p:nvSpPr>
        <p:spPr>
          <a:xfrm>
            <a:off x="838200" y="1830979"/>
            <a:ext cx="7467600" cy="2647949"/>
          </a:xfrm>
        </p:spPr>
        <p:txBody>
          <a:bodyPr>
            <a:noAutofit/>
          </a:bodyPr>
          <a:lstStyle/>
          <a:p>
            <a:pPr algn="just"/>
            <a:r>
              <a:rPr lang="vi-VN" b="1" i="0" dirty="0">
                <a:solidFill>
                  <a:srgbClr val="C00000"/>
                </a:solidFill>
                <a:effectLst/>
                <a:latin typeface="Arial" panose="020B0604020202020204" pitchFamily="34" charset="0"/>
              </a:rPr>
              <a:t>Ðáp: </a:t>
            </a:r>
            <a:r>
              <a:rPr lang="en-US" b="1" i="0" dirty="0" err="1">
                <a:solidFill>
                  <a:srgbClr val="C00000"/>
                </a:solidFill>
                <a:effectLst/>
                <a:latin typeface="Arial" panose="020B0604020202020204" pitchFamily="34" charset="0"/>
              </a:rPr>
              <a:t>Toàn</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thể</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địa</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cầu</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hãy</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reo</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mừng</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Chúa</a:t>
            </a:r>
            <a:r>
              <a:rPr lang="en-US" b="1" i="0" dirty="0">
                <a:solidFill>
                  <a:srgbClr val="C00000"/>
                </a:solidFill>
                <a:effectLst/>
                <a:latin typeface="Arial" panose="020B0604020202020204" pitchFamily="34" charset="0"/>
              </a:rPr>
              <a:t>!</a:t>
            </a:r>
            <a:endParaRPr lang="en-US" b="1" i="1" dirty="0">
              <a:solidFill>
                <a:srgbClr val="C00000"/>
              </a:solidFill>
            </a:endParaRPr>
          </a:p>
        </p:txBody>
      </p:sp>
    </p:spTree>
    <p:extLst>
      <p:ext uri="{BB962C8B-B14F-4D97-AF65-F5344CB8AC3E}">
        <p14:creationId xmlns:p14="http://schemas.microsoft.com/office/powerpoint/2010/main" val="1490017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F4D4D6-AC79-488D-900A-1681B63EEB5E}"/>
              </a:ext>
            </a:extLst>
          </p:cNvPr>
          <p:cNvSpPr txBox="1"/>
          <p:nvPr/>
        </p:nvSpPr>
        <p:spPr>
          <a:xfrm>
            <a:off x="1524000" y="285750"/>
            <a:ext cx="6172200" cy="707886"/>
          </a:xfrm>
          <a:prstGeom prst="rect">
            <a:avLst/>
          </a:prstGeom>
          <a:noFill/>
        </p:spPr>
        <p:txBody>
          <a:bodyPr wrap="square">
            <a:spAutoFit/>
          </a:bodyPr>
          <a:lstStyle/>
          <a:p>
            <a:pPr algn="ctr"/>
            <a:r>
              <a:rPr lang="en-US" sz="4000" b="1" i="0" dirty="0">
                <a:solidFill>
                  <a:srgbClr val="C00000"/>
                </a:solidFill>
                <a:effectLst/>
                <a:latin typeface="Arial" panose="020B0604020202020204" pitchFamily="34" charset="0"/>
              </a:rPr>
              <a:t>Alleluia: </a:t>
            </a:r>
            <a:r>
              <a:rPr lang="en-US" sz="4000" b="0" i="0" dirty="0">
                <a:solidFill>
                  <a:srgbClr val="333333"/>
                </a:solidFill>
                <a:effectLst/>
                <a:latin typeface="Arial" panose="020B0604020202020204" pitchFamily="34" charset="0"/>
              </a:rPr>
              <a:t> </a:t>
            </a:r>
            <a:r>
              <a:rPr lang="en-US" sz="4000" b="0" i="0" dirty="0">
                <a:solidFill>
                  <a:srgbClr val="0070C0"/>
                </a:solidFill>
                <a:effectLst/>
                <a:latin typeface="Arial" panose="020B0604020202020204" pitchFamily="34" charset="0"/>
              </a:rPr>
              <a:t>Ga 14, 16</a:t>
            </a:r>
            <a:endParaRPr lang="en-US" sz="4000" b="1" dirty="0">
              <a:solidFill>
                <a:srgbClr val="0070C0"/>
              </a:solidFill>
            </a:endParaRPr>
          </a:p>
        </p:txBody>
      </p:sp>
      <p:sp>
        <p:nvSpPr>
          <p:cNvPr id="7" name="Title 1">
            <a:extLst>
              <a:ext uri="{FF2B5EF4-FFF2-40B4-BE49-F238E27FC236}">
                <a16:creationId xmlns:a16="http://schemas.microsoft.com/office/drawing/2014/main" id="{76ACB84B-87EF-477B-BB0C-008A186F17AF}"/>
              </a:ext>
            </a:extLst>
          </p:cNvPr>
          <p:cNvSpPr>
            <a:spLocks noGrp="1"/>
          </p:cNvSpPr>
          <p:nvPr>
            <p:ph type="ctrTitle"/>
          </p:nvPr>
        </p:nvSpPr>
        <p:spPr>
          <a:xfrm>
            <a:off x="533400" y="1733550"/>
            <a:ext cx="8153400" cy="2266949"/>
          </a:xfrm>
        </p:spPr>
        <p:txBody>
          <a:bodyPr>
            <a:noAutofit/>
          </a:bodyPr>
          <a:lstStyle/>
          <a:p>
            <a:pPr algn="just"/>
            <a:r>
              <a:rPr lang="vi-VN" b="1" i="0" dirty="0">
                <a:solidFill>
                  <a:srgbClr val="C00000"/>
                </a:solidFill>
                <a:effectLst/>
                <a:latin typeface="Arial" panose="020B0604020202020204" pitchFamily="34" charset="0"/>
              </a:rPr>
              <a:t>Alleluia, alleluia! – Thầy sẽ xin Chúa Cha và Người sẽ ban cho các con một Ðấng Phù Trợ khác, để ở cùng các con luôn mãi. – Alleluia.</a:t>
            </a:r>
            <a:endParaRPr lang="en-US" b="1" i="1" dirty="0">
              <a:solidFill>
                <a:srgbClr val="C00000"/>
              </a:solidFill>
            </a:endParaRPr>
          </a:p>
        </p:txBody>
      </p:sp>
    </p:spTree>
    <p:extLst>
      <p:ext uri="{BB962C8B-B14F-4D97-AF65-F5344CB8AC3E}">
        <p14:creationId xmlns:p14="http://schemas.microsoft.com/office/powerpoint/2010/main" val="1426662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1026" name="Picture 2" descr="t7 t5 PS">
            <a:extLst>
              <a:ext uri="{FF2B5EF4-FFF2-40B4-BE49-F238E27FC236}">
                <a16:creationId xmlns:a16="http://schemas.microsoft.com/office/drawing/2014/main" id="{254F69BA-E8A2-47FE-B324-418FC134E2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
            <a:ext cx="9144000" cy="514350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79E61391-6954-4145-ABFC-4A5672207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438150"/>
            <a:ext cx="990600" cy="990600"/>
          </a:xfrm>
          <a:prstGeom prst="rect">
            <a:avLst/>
          </a:prstGeom>
        </p:spPr>
      </p:pic>
      <p:sp>
        <p:nvSpPr>
          <p:cNvPr id="9" name="TextBox 8">
            <a:extLst>
              <a:ext uri="{FF2B5EF4-FFF2-40B4-BE49-F238E27FC236}">
                <a16:creationId xmlns:a16="http://schemas.microsoft.com/office/drawing/2014/main" id="{542653E0-2316-44ED-9D43-9107ED7595A0}"/>
              </a:ext>
            </a:extLst>
          </p:cNvPr>
          <p:cNvSpPr txBox="1"/>
          <p:nvPr/>
        </p:nvSpPr>
        <p:spPr>
          <a:xfrm>
            <a:off x="3048000" y="3333750"/>
            <a:ext cx="5867400" cy="646331"/>
          </a:xfrm>
          <a:prstGeom prst="rect">
            <a:avLst/>
          </a:prstGeom>
          <a:noFill/>
        </p:spPr>
        <p:txBody>
          <a:bodyPr wrap="square">
            <a:spAutoFit/>
          </a:bodyPr>
          <a:lstStyle/>
          <a:p>
            <a:pPr algn="l"/>
            <a:r>
              <a:rPr lang="nb-NO" sz="3600" b="1" i="0" dirty="0">
                <a:solidFill>
                  <a:srgbClr val="FFFF00"/>
                </a:solidFill>
                <a:effectLst/>
                <a:latin typeface="Arial" panose="020B0604020202020204" pitchFamily="34" charset="0"/>
              </a:rPr>
              <a:t>Phúc Âm: Ga 15, 18-21</a:t>
            </a:r>
            <a:endParaRPr lang="en-US" sz="3600" b="1" i="0" dirty="0">
              <a:solidFill>
                <a:srgbClr val="FFFF00"/>
              </a:solidFill>
              <a:effectLst/>
              <a:latin typeface="Helvetica Neue"/>
            </a:endParaRPr>
          </a:p>
        </p:txBody>
      </p:sp>
    </p:spTree>
    <p:extLst>
      <p:ext uri="{BB962C8B-B14F-4D97-AF65-F5344CB8AC3E}">
        <p14:creationId xmlns:p14="http://schemas.microsoft.com/office/powerpoint/2010/main" val="2042377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751083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581400" y="1"/>
            <a:ext cx="5334000" cy="5143499"/>
          </a:xfrm>
        </p:spPr>
        <p:txBody>
          <a:bodyPr/>
          <a:lstStyle/>
          <a:p>
            <a:r>
              <a:rPr lang="en-US" sz="6000" dirty="0">
                <a:solidFill>
                  <a:srgbClr val="C00000"/>
                </a:solidFill>
              </a:rPr>
              <a:t>Ca </a:t>
            </a:r>
            <a:r>
              <a:rPr lang="en-US" sz="6000" dirty="0" err="1">
                <a:solidFill>
                  <a:srgbClr val="C00000"/>
                </a:solidFill>
              </a:rPr>
              <a:t>Dâng</a:t>
            </a:r>
            <a:r>
              <a:rPr lang="en-US" sz="6000" dirty="0">
                <a:solidFill>
                  <a:srgbClr val="C00000"/>
                </a:solidFill>
              </a:rPr>
              <a:t> </a:t>
            </a:r>
            <a:r>
              <a:rPr lang="en-US" sz="6000" dirty="0" err="1">
                <a:solidFill>
                  <a:srgbClr val="C00000"/>
                </a:solidFill>
              </a:rPr>
              <a:t>Lễ</a:t>
            </a:r>
            <a:br>
              <a:rPr lang="en-US" sz="6000" dirty="0">
                <a:solidFill>
                  <a:srgbClr val="C00000"/>
                </a:solidFill>
              </a:rPr>
            </a:br>
            <a:endParaRPr lang="en-US" i="1" dirty="0">
              <a:solidFill>
                <a:srgbClr val="0070C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95250"/>
            <a:ext cx="4352925" cy="5143500"/>
          </a:xfrm>
          <a:prstGeom prst="rect">
            <a:avLst/>
          </a:prstGeom>
        </p:spPr>
      </p:pic>
    </p:spTree>
    <p:extLst>
      <p:ext uri="{BB962C8B-B14F-4D97-AF65-F5344CB8AC3E}">
        <p14:creationId xmlns:p14="http://schemas.microsoft.com/office/powerpoint/2010/main" val="2343456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438150"/>
            <a:ext cx="9144000" cy="609600"/>
          </a:xfrm>
        </p:spPr>
        <p:txBody>
          <a:bodyPr>
            <a:normAutofit fontScale="90000"/>
          </a:bodyPr>
          <a:lstStyle/>
          <a:p>
            <a:r>
              <a:rPr lang="en-US" sz="6000" b="1" dirty="0">
                <a:solidFill>
                  <a:srgbClr val="C00000"/>
                </a:solidFill>
              </a:rPr>
              <a:t>Ca </a:t>
            </a:r>
            <a:r>
              <a:rPr lang="en-US" sz="6000" b="1" dirty="0" err="1">
                <a:solidFill>
                  <a:srgbClr val="C00000"/>
                </a:solidFill>
              </a:rPr>
              <a:t>Hiệp</a:t>
            </a:r>
            <a:r>
              <a:rPr lang="en-US" sz="6000" b="1" dirty="0">
                <a:solidFill>
                  <a:srgbClr val="C00000"/>
                </a:solidFill>
              </a:rPr>
              <a:t> </a:t>
            </a:r>
            <a:r>
              <a:rPr lang="en-US" sz="6000" b="1" dirty="0" err="1">
                <a:solidFill>
                  <a:srgbClr val="C00000"/>
                </a:solidFill>
              </a:rPr>
              <a:t>Lễ</a:t>
            </a:r>
            <a:endParaRPr lang="en-US" b="1" i="1" dirty="0">
              <a:solidFill>
                <a:srgbClr val="002060"/>
              </a:solidFill>
            </a:endParaRPr>
          </a:p>
        </p:txBody>
      </p:sp>
      <p:sp>
        <p:nvSpPr>
          <p:cNvPr id="3" name="TextBox 2">
            <a:extLst>
              <a:ext uri="{FF2B5EF4-FFF2-40B4-BE49-F238E27FC236}">
                <a16:creationId xmlns:a16="http://schemas.microsoft.com/office/drawing/2014/main" id="{ABFBF290-4444-4063-8694-9B186C774C95}"/>
              </a:ext>
            </a:extLst>
          </p:cNvPr>
          <p:cNvSpPr txBox="1"/>
          <p:nvPr/>
        </p:nvSpPr>
        <p:spPr>
          <a:xfrm>
            <a:off x="533400" y="1352550"/>
            <a:ext cx="8458200" cy="2800767"/>
          </a:xfrm>
          <a:prstGeom prst="rect">
            <a:avLst/>
          </a:prstGeom>
          <a:noFill/>
        </p:spPr>
        <p:txBody>
          <a:bodyPr wrap="square" rtlCol="0">
            <a:spAutoFit/>
          </a:bodyPr>
          <a:lstStyle/>
          <a:p>
            <a:r>
              <a:rPr lang="en-US" sz="4400" b="1" i="0" dirty="0" err="1">
                <a:solidFill>
                  <a:srgbClr val="C00000"/>
                </a:solidFill>
                <a:effectLst/>
                <a:latin typeface="Arial" panose="020B0604020202020204" pitchFamily="34" charset="0"/>
              </a:rPr>
              <a:t>Chúa</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phán</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Lạy</a:t>
            </a:r>
            <a:r>
              <a:rPr lang="en-US" sz="4400" b="1" i="0" dirty="0">
                <a:solidFill>
                  <a:srgbClr val="C00000"/>
                </a:solidFill>
                <a:effectLst/>
                <a:latin typeface="Arial" panose="020B0604020202020204" pitchFamily="34" charset="0"/>
              </a:rPr>
              <a:t> Cha con </a:t>
            </a:r>
            <a:r>
              <a:rPr lang="en-US" sz="4400" b="1" i="0" dirty="0" err="1">
                <a:solidFill>
                  <a:srgbClr val="C00000"/>
                </a:solidFill>
                <a:effectLst/>
                <a:latin typeface="Arial" panose="020B0604020202020204" pitchFamily="34" charset="0"/>
              </a:rPr>
              <a:t>cầu</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xin</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cho</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chúng</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để</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chúng</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nên</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một</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trong</a:t>
            </a:r>
            <a:r>
              <a:rPr lang="en-US" sz="4400" b="1" i="0" dirty="0">
                <a:solidFill>
                  <a:srgbClr val="C00000"/>
                </a:solidFill>
                <a:effectLst/>
                <a:latin typeface="Arial" panose="020B0604020202020204" pitchFamily="34" charset="0"/>
              </a:rPr>
              <a:t> Ta, </a:t>
            </a:r>
            <a:r>
              <a:rPr lang="en-US" sz="4400" b="1" i="0" dirty="0" err="1">
                <a:solidFill>
                  <a:srgbClr val="C00000"/>
                </a:solidFill>
                <a:effectLst/>
                <a:latin typeface="Arial" panose="020B0604020202020204" pitchFamily="34" charset="0"/>
              </a:rPr>
              <a:t>và</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để</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thế</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gian</a:t>
            </a:r>
            <a:r>
              <a:rPr lang="en-US" sz="4400" b="1" i="0" dirty="0">
                <a:solidFill>
                  <a:srgbClr val="C00000"/>
                </a:solidFill>
                <a:effectLst/>
                <a:latin typeface="Arial" panose="020B0604020202020204" pitchFamily="34" charset="0"/>
              </a:rPr>
              <a:t> tin </a:t>
            </a:r>
            <a:r>
              <a:rPr lang="en-US" sz="4400" b="1" i="0" dirty="0" err="1">
                <a:solidFill>
                  <a:srgbClr val="C00000"/>
                </a:solidFill>
                <a:effectLst/>
                <a:latin typeface="Arial" panose="020B0604020202020204" pitchFamily="34" charset="0"/>
              </a:rPr>
              <a:t>rằng</a:t>
            </a:r>
            <a:r>
              <a:rPr lang="en-US" sz="4400" b="1" i="0" dirty="0">
                <a:solidFill>
                  <a:srgbClr val="C00000"/>
                </a:solidFill>
                <a:effectLst/>
                <a:latin typeface="Arial" panose="020B0604020202020204" pitchFamily="34" charset="0"/>
              </a:rPr>
              <a:t> Cha </a:t>
            </a:r>
            <a:r>
              <a:rPr lang="en-US" sz="4400" b="1" i="0" dirty="0" err="1">
                <a:solidFill>
                  <a:srgbClr val="C00000"/>
                </a:solidFill>
                <a:effectLst/>
                <a:latin typeface="Arial" panose="020B0604020202020204" pitchFamily="34" charset="0"/>
              </a:rPr>
              <a:t>đã</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sai</a:t>
            </a:r>
            <a:r>
              <a:rPr lang="en-US" sz="4400" b="1" i="0" dirty="0">
                <a:solidFill>
                  <a:srgbClr val="C00000"/>
                </a:solidFill>
                <a:effectLst/>
                <a:latin typeface="Arial" panose="020B0604020202020204" pitchFamily="34" charset="0"/>
              </a:rPr>
              <a:t> Con – Alleluia.</a:t>
            </a:r>
            <a:endParaRPr lang="en-US" sz="4400" b="1" dirty="0">
              <a:solidFill>
                <a:srgbClr val="C00000"/>
              </a:solidFill>
            </a:endParaRPr>
          </a:p>
        </p:txBody>
      </p:sp>
    </p:spTree>
    <p:extLst>
      <p:ext uri="{BB962C8B-B14F-4D97-AF65-F5344CB8AC3E}">
        <p14:creationId xmlns:p14="http://schemas.microsoft.com/office/powerpoint/2010/main" val="18034163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608</TotalTime>
  <Words>204</Words>
  <Application>Microsoft Office PowerPoint</Application>
  <PresentationFormat>On-screen Show (16:9)</PresentationFormat>
  <Paragraphs>16</Paragraphs>
  <Slides>11</Slides>
  <Notes>1</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11</vt:i4>
      </vt:variant>
    </vt:vector>
  </HeadingPairs>
  <TitlesOfParts>
    <vt:vector size="18" baseType="lpstr">
      <vt:lpstr>Arial</vt:lpstr>
      <vt:lpstr>Calibri</vt:lpstr>
      <vt:lpstr>Helvetica Neue</vt:lpstr>
      <vt:lpstr>UTM American Sans</vt:lpstr>
      <vt:lpstr>Office Theme</vt:lpstr>
      <vt:lpstr>12_Office Theme</vt:lpstr>
      <vt:lpstr>14_Office Theme</vt:lpstr>
      <vt:lpstr>PowerPoint Presentation</vt:lpstr>
      <vt:lpstr>Ca Nhập Lễ</vt:lpstr>
      <vt:lpstr>Bài đọc 1.  Cv 16, 1-10 “Xin đi sang Macêđonia mà cứu giúp chúng tôi”. Bài trích sách Công vụ Tông Đồ.</vt:lpstr>
      <vt:lpstr>Ðáp: Toàn thể địa cầu, hãy reo mừng Chúa!</vt:lpstr>
      <vt:lpstr>Alleluia, alleluia! – Thầy sẽ xin Chúa Cha và Người sẽ ban cho các con một Ðấng Phù Trợ khác, để ở cùng các con luôn mãi. – Alleluia.</vt:lpstr>
      <vt:lpstr>PowerPoint Presentation</vt:lpstr>
      <vt:lpstr>PowerPoint Presentation</vt:lpstr>
      <vt:lpstr>Ca Dâng Lễ </vt:lpstr>
      <vt:lpstr>Ca Hiệp Lễ</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Hùng Nam</dc:creator>
  <cp:lastModifiedBy>PC</cp:lastModifiedBy>
  <cp:revision>27</cp:revision>
  <dcterms:created xsi:type="dcterms:W3CDTF">2025-03-12T05:53:40Z</dcterms:created>
  <dcterms:modified xsi:type="dcterms:W3CDTF">2025-05-15T22:37:50Z</dcterms:modified>
</cp:coreProperties>
</file>