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6" r:id="rId2"/>
    <p:sldMasterId id="2147483760" r:id="rId3"/>
    <p:sldMasterId id="2147483796" r:id="rId4"/>
    <p:sldMasterId id="2147483856" r:id="rId5"/>
  </p:sldMasterIdLst>
  <p:notesMasterIdLst>
    <p:notesMasterId r:id="rId16"/>
  </p:notesMasterIdLst>
  <p:sldIdLst>
    <p:sldId id="1066" r:id="rId6"/>
    <p:sldId id="316" r:id="rId7"/>
    <p:sldId id="1029" r:id="rId8"/>
    <p:sldId id="1056" r:id="rId9"/>
    <p:sldId id="426" r:id="rId10"/>
    <p:sldId id="1072" r:id="rId11"/>
    <p:sldId id="1046" r:id="rId12"/>
    <p:sldId id="346" r:id="rId13"/>
    <p:sldId id="445" r:id="rId14"/>
    <p:sldId id="1073"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307"/>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varScale="1">
        <p:scale>
          <a:sx n="83" d="100"/>
          <a:sy n="83" d="100"/>
        </p:scale>
        <p:origin x="64" y="40"/>
      </p:cViewPr>
      <p:guideLst>
        <p:guide orient="horz" pos="1620"/>
        <p:guide pos="2880"/>
      </p:guideLst>
    </p:cSldViewPr>
  </p:slideViewPr>
  <p:outlineViewPr>
    <p:cViewPr>
      <p:scale>
        <a:sx n="33" d="100"/>
        <a:sy n="33" d="100"/>
      </p:scale>
      <p:origin x="0" y="1715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2/12/2025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5DAA1B-6C37-4EC5-BBC8-F5F527005C0A}" type="slidenum">
              <a:rPr lang="en-US" smtClean="0"/>
              <a:t>1</a:t>
            </a:fld>
            <a:endParaRPr lang="en-US"/>
          </a:p>
        </p:txBody>
      </p:sp>
    </p:spTree>
    <p:extLst>
      <p:ext uri="{BB962C8B-B14F-4D97-AF65-F5344CB8AC3E}">
        <p14:creationId xmlns:p14="http://schemas.microsoft.com/office/powerpoint/2010/main" val="3719218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5DAA1B-6C37-4EC5-BBC8-F5F527005C0A}" type="slidenum">
              <a:rPr lang="en-US" smtClean="0"/>
              <a:t>6</a:t>
            </a:fld>
            <a:endParaRPr lang="en-US"/>
          </a:p>
        </p:txBody>
      </p:sp>
    </p:spTree>
    <p:extLst>
      <p:ext uri="{BB962C8B-B14F-4D97-AF65-F5344CB8AC3E}">
        <p14:creationId xmlns:p14="http://schemas.microsoft.com/office/powerpoint/2010/main" val="3908333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5DAA1B-6C37-4EC5-BBC8-F5F527005C0A}" type="slidenum">
              <a:rPr lang="en-US" smtClean="0"/>
              <a:t>10</a:t>
            </a:fld>
            <a:endParaRPr lang="en-US"/>
          </a:p>
        </p:txBody>
      </p:sp>
    </p:spTree>
    <p:extLst>
      <p:ext uri="{BB962C8B-B14F-4D97-AF65-F5344CB8AC3E}">
        <p14:creationId xmlns:p14="http://schemas.microsoft.com/office/powerpoint/2010/main" val="3563813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2537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01131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6054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458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3432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645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22529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3819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89449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3131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1822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5574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0719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4759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38474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273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2/12/2025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2307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76112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9308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772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5695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974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2/12/2025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2/12/2025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2/12/2025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05585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5000">
              <a:srgbClr val="003300">
                <a:lumMod val="84000"/>
                <a:lumOff val="16000"/>
              </a:srgbClr>
            </a:gs>
            <a:gs pos="8000">
              <a:srgbClr val="9CB86E"/>
            </a:gs>
            <a:gs pos="62000">
              <a:srgbClr val="156B13"/>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561823"/>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2D65E-5F13-4971-897D-0E775E0BE90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F801EC7-B9FF-4651-8A54-957B542ACAF3}"/>
              </a:ext>
            </a:extLst>
          </p:cNvPr>
          <p:cNvSpPr>
            <a:spLocks noGrp="1"/>
          </p:cNvSpPr>
          <p:nvPr>
            <p:ph idx="1"/>
          </p:nvPr>
        </p:nvSpPr>
        <p:spPr/>
        <p:txBody>
          <a:bodyPr/>
          <a:lstStyle/>
          <a:p>
            <a:endParaRPr lang="en-US"/>
          </a:p>
        </p:txBody>
      </p:sp>
      <p:pic>
        <p:nvPicPr>
          <p:cNvPr id="1026" name="Picture 2">
            <a:extLst>
              <a:ext uri="{FF2B5EF4-FFF2-40B4-BE49-F238E27FC236}">
                <a16:creationId xmlns:a16="http://schemas.microsoft.com/office/drawing/2014/main" id="{DAE0BD83-6F51-41B2-B31A-26540C0503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0050"/>
            <a:ext cx="9144000"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787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2D65E-5F13-4971-897D-0E775E0BE90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F801EC7-B9FF-4651-8A54-957B542ACAF3}"/>
              </a:ext>
            </a:extLst>
          </p:cNvPr>
          <p:cNvSpPr>
            <a:spLocks noGrp="1"/>
          </p:cNvSpPr>
          <p:nvPr>
            <p:ph idx="1"/>
          </p:nvPr>
        </p:nvSpPr>
        <p:spPr/>
        <p:txBody>
          <a:bodyPr/>
          <a:lstStyle/>
          <a:p>
            <a:endParaRPr lang="en-US"/>
          </a:p>
        </p:txBody>
      </p:sp>
      <p:pic>
        <p:nvPicPr>
          <p:cNvPr id="1026" name="Picture 2">
            <a:extLst>
              <a:ext uri="{FF2B5EF4-FFF2-40B4-BE49-F238E27FC236}">
                <a16:creationId xmlns:a16="http://schemas.microsoft.com/office/drawing/2014/main" id="{DAE0BD83-6F51-41B2-B31A-26540C0503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0050"/>
            <a:ext cx="9144000"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5338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 y="285750"/>
            <a:ext cx="8915400" cy="4400532"/>
          </a:xfrm>
        </p:spPr>
        <p:txBody>
          <a:bodyPr>
            <a:normAutofit fontScale="90000"/>
          </a:bodyPr>
          <a:lstStyle/>
          <a:p>
            <a:r>
              <a:rPr lang="vi-VN" sz="6600" b="1" i="0" dirty="0">
                <a:solidFill>
                  <a:srgbClr val="FFFF00"/>
                </a:solidFill>
                <a:effectLst/>
                <a:latin typeface="Arial" panose="020B0604020202020204" pitchFamily="34" charset="0"/>
              </a:rPr>
              <a:t>Ca nhập lễ</a:t>
            </a:r>
            <a:br>
              <a:rPr lang="vi-VN" sz="4000" b="0" i="0" dirty="0">
                <a:solidFill>
                  <a:schemeClr val="bg1"/>
                </a:solidFill>
                <a:effectLst/>
                <a:latin typeface="Helvetica Neue"/>
              </a:rPr>
            </a:br>
            <a:r>
              <a:rPr lang="vi-VN" b="1" i="0" dirty="0">
                <a:solidFill>
                  <a:schemeClr val="bg1"/>
                </a:solidFill>
                <a:effectLst/>
                <a:latin typeface="Arial" panose="020B0604020202020204" pitchFamily="34" charset="0"/>
              </a:rPr>
              <a:t>Xin Chúa trở thành núi đá cho tôi trú ẩn, trở thành chiến lũy kiên cố để cứu độ tôi. Bởi Chúa là Đá Tảng, là chiến luỹ của tôi, vì uy danh Chúa, Chúa sẽ dìu dắt và hướng dẫn tôi.</a:t>
            </a:r>
            <a:endParaRPr lang="vi-VN" b="1" i="0" dirty="0">
              <a:solidFill>
                <a:schemeClr val="bg1"/>
              </a:solidFill>
              <a:effectLst/>
              <a:latin typeface="Helvetica Neue"/>
            </a:endParaRPr>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46878C9-76C9-FA44-2D27-3E14DE32C1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2D33F5-1C36-AF45-2957-81DFD585C634}"/>
              </a:ext>
            </a:extLst>
          </p:cNvPr>
          <p:cNvSpPr>
            <a:spLocks noGrp="1"/>
          </p:cNvSpPr>
          <p:nvPr>
            <p:ph type="ctrTitle"/>
          </p:nvPr>
        </p:nvSpPr>
        <p:spPr>
          <a:xfrm>
            <a:off x="0" y="18"/>
            <a:ext cx="9144000" cy="5143499"/>
          </a:xfrm>
        </p:spPr>
        <p:txBody>
          <a:bodyPr/>
          <a:lstStyle/>
          <a:p>
            <a:pPr algn="just"/>
            <a:endParaRPr lang="en-US" b="0"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a:extLst>
              <a:ext uri="{FF2B5EF4-FFF2-40B4-BE49-F238E27FC236}">
                <a16:creationId xmlns:a16="http://schemas.microsoft.com/office/drawing/2014/main" id="{84209F38-CBE3-2C4A-4655-6700C1A7B4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a:extLst>
              <a:ext uri="{FF2B5EF4-FFF2-40B4-BE49-F238E27FC236}">
                <a16:creationId xmlns:a16="http://schemas.microsoft.com/office/drawing/2014/main" id="{EA12689E-79D4-9C22-27FF-E41D2C2EC6D7}"/>
              </a:ext>
            </a:extLst>
          </p:cNvPr>
          <p:cNvSpPr/>
          <p:nvPr/>
        </p:nvSpPr>
        <p:spPr>
          <a:xfrm>
            <a:off x="304800" y="285750"/>
            <a:ext cx="8610600" cy="2954655"/>
          </a:xfrm>
          <a:prstGeom prst="rect">
            <a:avLst/>
          </a:prstGeom>
        </p:spPr>
        <p:txBody>
          <a:bodyPr wrap="square">
            <a:spAutoFit/>
          </a:bodyPr>
          <a:lstStyle/>
          <a:p>
            <a:pPr algn="just"/>
            <a:r>
              <a:rPr lang="en-US" sz="6600" b="1" i="0" dirty="0" err="1">
                <a:solidFill>
                  <a:srgbClr val="FFFF00"/>
                </a:solidFill>
                <a:effectLst/>
                <a:latin typeface="Arial" panose="020B0604020202020204" pitchFamily="34" charset="0"/>
              </a:rPr>
              <a:t>Bài</a:t>
            </a:r>
            <a:r>
              <a:rPr lang="en-US" sz="6600" b="1" i="0" dirty="0">
                <a:solidFill>
                  <a:srgbClr val="FFFF00"/>
                </a:solidFill>
                <a:effectLst/>
                <a:latin typeface="Arial" panose="020B0604020202020204" pitchFamily="34" charset="0"/>
              </a:rPr>
              <a:t> </a:t>
            </a:r>
            <a:r>
              <a:rPr lang="en-US" sz="6600" b="1" i="0" dirty="0" err="1">
                <a:solidFill>
                  <a:srgbClr val="FFFF00"/>
                </a:solidFill>
                <a:effectLst/>
                <a:latin typeface="Arial" panose="020B0604020202020204" pitchFamily="34" charset="0"/>
              </a:rPr>
              <a:t>Ðọc</a:t>
            </a:r>
            <a:r>
              <a:rPr lang="en-US" sz="6600" b="1" i="0" dirty="0">
                <a:solidFill>
                  <a:srgbClr val="FFFF00"/>
                </a:solidFill>
                <a:effectLst/>
                <a:latin typeface="Arial" panose="020B0604020202020204" pitchFamily="34" charset="0"/>
              </a:rPr>
              <a:t> I: </a:t>
            </a:r>
            <a:r>
              <a:rPr lang="en-US" sz="4000" b="1" i="0" dirty="0">
                <a:solidFill>
                  <a:schemeClr val="bg1"/>
                </a:solidFill>
                <a:effectLst/>
                <a:latin typeface="Arial" panose="020B0604020202020204" pitchFamily="34" charset="0"/>
              </a:rPr>
              <a:t>Dt 11, 1-7</a:t>
            </a:r>
            <a:endParaRPr lang="en-US" sz="4000" b="1" i="0" dirty="0">
              <a:solidFill>
                <a:schemeClr val="bg1"/>
              </a:solidFill>
              <a:effectLst/>
              <a:latin typeface="Helvetica Neue"/>
            </a:endParaRPr>
          </a:p>
          <a:p>
            <a:pPr algn="just"/>
            <a:r>
              <a:rPr lang="en-US" sz="4000" b="1" i="1" dirty="0">
                <a:solidFill>
                  <a:schemeClr val="bg1"/>
                </a:solidFill>
                <a:effectLst/>
                <a:latin typeface="Arial" panose="020B0604020202020204" pitchFamily="34" charset="0"/>
              </a:rPr>
              <a:t>“</a:t>
            </a:r>
            <a:r>
              <a:rPr lang="en-US" sz="4000" b="1" i="1" dirty="0" err="1">
                <a:solidFill>
                  <a:schemeClr val="bg1"/>
                </a:solidFill>
                <a:effectLst/>
                <a:latin typeface="Arial" panose="020B0604020202020204" pitchFamily="34" charset="0"/>
              </a:rPr>
              <a:t>Nhờ</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đức</a:t>
            </a:r>
            <a:r>
              <a:rPr lang="en-US" sz="4000" b="1" i="1" dirty="0">
                <a:solidFill>
                  <a:schemeClr val="bg1"/>
                </a:solidFill>
                <a:effectLst/>
                <a:latin typeface="Arial" panose="020B0604020202020204" pitchFamily="34" charset="0"/>
              </a:rPr>
              <a:t> tin, </a:t>
            </a:r>
            <a:r>
              <a:rPr lang="en-US" sz="4000" b="1" i="1" dirty="0" err="1">
                <a:solidFill>
                  <a:schemeClr val="bg1"/>
                </a:solidFill>
                <a:effectLst/>
                <a:latin typeface="Arial" panose="020B0604020202020204" pitchFamily="34" charset="0"/>
              </a:rPr>
              <a:t>chúng</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tôi</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hiểu</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rằng</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vũ</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trụ</a:t>
            </a:r>
            <a:r>
              <a:rPr lang="en-US" sz="4000" b="1" i="1" dirty="0">
                <a:solidFill>
                  <a:schemeClr val="bg1"/>
                </a:solidFill>
                <a:effectLst/>
                <a:latin typeface="Arial" panose="020B0604020202020204" pitchFamily="34" charset="0"/>
              </a:rPr>
              <a:t> do </a:t>
            </a:r>
            <a:r>
              <a:rPr lang="en-US" sz="4000" b="1" i="1" dirty="0" err="1">
                <a:solidFill>
                  <a:schemeClr val="bg1"/>
                </a:solidFill>
                <a:effectLst/>
                <a:latin typeface="Arial" panose="020B0604020202020204" pitchFamily="34" charset="0"/>
              </a:rPr>
              <a:t>lời</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Thiên</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Chúa</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mà</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cấu</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thành</a:t>
            </a:r>
            <a:r>
              <a:rPr lang="en-US" sz="4000" b="1" i="1" dirty="0">
                <a:solidFill>
                  <a:schemeClr val="bg1"/>
                </a:solidFill>
                <a:effectLst/>
                <a:latin typeface="Arial" panose="020B0604020202020204" pitchFamily="34" charset="0"/>
              </a:rPr>
              <a:t>”.</a:t>
            </a:r>
            <a:endParaRPr lang="en-US" sz="4000" b="1" i="0" dirty="0">
              <a:solidFill>
                <a:schemeClr val="bg1"/>
              </a:solidFill>
              <a:effectLst/>
              <a:latin typeface="Helvetica Neue"/>
            </a:endParaRPr>
          </a:p>
        </p:txBody>
      </p:sp>
    </p:spTree>
    <p:extLst>
      <p:ext uri="{BB962C8B-B14F-4D97-AF65-F5344CB8AC3E}">
        <p14:creationId xmlns:p14="http://schemas.microsoft.com/office/powerpoint/2010/main" val="1720527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nn-NO" sz="6600" b="1" i="0" dirty="0">
                <a:solidFill>
                  <a:srgbClr val="FFFF00"/>
                </a:solidFill>
                <a:effectLst/>
                <a:latin typeface="Arial" panose="020B0604020202020204" pitchFamily="34" charset="0"/>
              </a:rPr>
              <a:t>Ðáp Ca: </a:t>
            </a:r>
            <a:br>
              <a:rPr lang="nn-NO" sz="6600" b="0" i="0" dirty="0">
                <a:solidFill>
                  <a:srgbClr val="FFFF00"/>
                </a:solidFill>
                <a:effectLst/>
                <a:latin typeface="Arial" panose="020B0604020202020204" pitchFamily="34" charset="0"/>
              </a:rPr>
            </a:br>
            <a:r>
              <a:rPr lang="en-US" b="1" i="0" dirty="0">
                <a:solidFill>
                  <a:schemeClr val="bg1"/>
                </a:solidFill>
                <a:effectLst/>
                <a:latin typeface="Arial" panose="020B0604020202020204" pitchFamily="34" charset="0"/>
              </a:rPr>
              <a:t>Tv 144, 2-3. 4-5. 10-11</a:t>
            </a:r>
            <a:br>
              <a:rPr lang="en-US" b="1" i="0" dirty="0">
                <a:solidFill>
                  <a:schemeClr val="bg1"/>
                </a:solidFill>
                <a:effectLst/>
                <a:latin typeface="Helvetica Neue"/>
              </a:rPr>
            </a:br>
            <a:r>
              <a:rPr lang="en-US" b="1" i="0" dirty="0" err="1">
                <a:solidFill>
                  <a:schemeClr val="bg1"/>
                </a:solidFill>
                <a:effectLst/>
                <a:latin typeface="Arial" panose="020B0604020202020204" pitchFamily="34" charset="0"/>
              </a:rPr>
              <a:t>Ðáp</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Lạy</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con </a:t>
            </a:r>
            <a:r>
              <a:rPr lang="en-US" b="1" i="0" dirty="0" err="1">
                <a:solidFill>
                  <a:schemeClr val="bg1"/>
                </a:solidFill>
                <a:effectLst/>
                <a:latin typeface="Arial" panose="020B0604020202020204" pitchFamily="34" charset="0"/>
              </a:rPr>
              <a:t>sẽ</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chúc</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tụng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danh</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tới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muôn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đời</a:t>
            </a:r>
            <a:endParaRPr lang="en-US" b="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10478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33349"/>
            <a:ext cx="8534400" cy="5143499"/>
          </a:xfrm>
        </p:spPr>
        <p:txBody>
          <a:bodyPr>
            <a:noAutofit/>
          </a:bodyPr>
          <a:lstStyle/>
          <a:p>
            <a:pPr algn="just"/>
            <a:r>
              <a:rPr lang="vi-VN" b="1" i="0" dirty="0">
                <a:solidFill>
                  <a:srgbClr val="FFFF00"/>
                </a:solidFill>
                <a:effectLst/>
                <a:latin typeface="Arial" panose="020B0604020202020204" pitchFamily="34" charset="0"/>
              </a:rPr>
              <a:t>Alleluia – Alleluia </a:t>
            </a:r>
            <a:r>
              <a:rPr lang="vi-VN" b="1" i="0" dirty="0">
                <a:solidFill>
                  <a:schemeClr val="bg1"/>
                </a:solidFill>
                <a:effectLst/>
                <a:latin typeface="Arial" panose="020B0604020202020204" pitchFamily="34" charset="0"/>
              </a:rPr>
              <a:t>– Ước chi hôm nay các bạn nghe tiếng Chúa và đừng cứng lòng</a:t>
            </a:r>
            <a:r>
              <a:rPr lang="vi-VN" b="0" i="0" dirty="0">
                <a:solidFill>
                  <a:srgbClr val="333333"/>
                </a:solidFill>
                <a:effectLst/>
                <a:latin typeface="Arial" panose="020B0604020202020204" pitchFamily="34" charset="0"/>
              </a:rPr>
              <a:t>.</a:t>
            </a:r>
            <a:r>
              <a:rPr lang="vi-VN" b="1" i="0" dirty="0">
                <a:solidFill>
                  <a:schemeClr val="bg1"/>
                </a:solidFill>
                <a:effectLst/>
                <a:latin typeface="Arial" panose="020B0604020202020204" pitchFamily="34" charset="0"/>
              </a:rPr>
              <a:t>– </a:t>
            </a:r>
            <a:r>
              <a:rPr lang="vi-VN" b="1" i="0" dirty="0">
                <a:solidFill>
                  <a:srgbClr val="FFFF00"/>
                </a:solidFill>
                <a:effectLst/>
                <a:latin typeface="Arial" panose="020B0604020202020204" pitchFamily="34" charset="0"/>
              </a:rPr>
              <a:t>Alleluia.</a:t>
            </a:r>
            <a:endParaRPr lang="en-US" b="1" u="sng"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2715428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2D65E-5F13-4971-897D-0E775E0BE90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F801EC7-B9FF-4651-8A54-957B542ACAF3}"/>
              </a:ext>
            </a:extLst>
          </p:cNvPr>
          <p:cNvSpPr>
            <a:spLocks noGrp="1"/>
          </p:cNvSpPr>
          <p:nvPr>
            <p:ph idx="1"/>
          </p:nvPr>
        </p:nvSpPr>
        <p:spPr/>
        <p:txBody>
          <a:bodyPr/>
          <a:lstStyle/>
          <a:p>
            <a:endParaRPr lang="en-US"/>
          </a:p>
        </p:txBody>
      </p:sp>
      <p:pic>
        <p:nvPicPr>
          <p:cNvPr id="1026" name="Picture 2">
            <a:extLst>
              <a:ext uri="{FF2B5EF4-FFF2-40B4-BE49-F238E27FC236}">
                <a16:creationId xmlns:a16="http://schemas.microsoft.com/office/drawing/2014/main" id="{DAE0BD83-6F51-41B2-B31A-26540C0503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0050"/>
            <a:ext cx="9144000" cy="5867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3824E9E-4F33-47BF-86E8-B000EFBE993C}"/>
              </a:ext>
            </a:extLst>
          </p:cNvPr>
          <p:cNvSpPr txBox="1"/>
          <p:nvPr/>
        </p:nvSpPr>
        <p:spPr>
          <a:xfrm>
            <a:off x="4191000" y="2948774"/>
            <a:ext cx="3619820" cy="461665"/>
          </a:xfrm>
          <a:prstGeom prst="rect">
            <a:avLst/>
          </a:prstGeom>
          <a:noFill/>
        </p:spPr>
        <p:txBody>
          <a:bodyPr wrap="square">
            <a:spAutoFit/>
          </a:bodyPr>
          <a:lstStyle/>
          <a:p>
            <a:r>
              <a:rPr lang="en-US" sz="2400" b="1" i="0" dirty="0">
                <a:solidFill>
                  <a:srgbClr val="FF0000"/>
                </a:solidFill>
                <a:effectLst/>
                <a:latin typeface="Arial" panose="020B0604020202020204" pitchFamily="34" charset="0"/>
              </a:rPr>
              <a:t>PHÚC ÂM: Mc 9, 1-12</a:t>
            </a:r>
            <a:endParaRPr lang="en-US" sz="2400" b="1" dirty="0">
              <a:solidFill>
                <a:srgbClr val="FF0000"/>
              </a:solidFill>
            </a:endParaRPr>
          </a:p>
        </p:txBody>
      </p:sp>
    </p:spTree>
    <p:extLst>
      <p:ext uri="{BB962C8B-B14F-4D97-AF65-F5344CB8AC3E}">
        <p14:creationId xmlns:p14="http://schemas.microsoft.com/office/powerpoint/2010/main" val="25947658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619514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28651"/>
            <a:ext cx="9144000" cy="5143499"/>
          </a:xfrm>
        </p:spPr>
        <p:txBody>
          <a:bodyPr>
            <a:normAutofit fontScale="90000"/>
          </a:bodyPr>
          <a:lstStyle/>
          <a:p>
            <a:r>
              <a:rPr lang="en-US" sz="7200" b="1" dirty="0">
                <a:solidFill>
                  <a:srgbClr val="FFFF00"/>
                </a:solidFill>
                <a:effectLst/>
                <a:latin typeface="Arial" panose="020B0604020202020204" pitchFamily="34" charset="0"/>
                <a:cs typeface="Arial" panose="020B0604020202020204" pitchFamily="34" charset="0"/>
              </a:rPr>
              <a:t>Ca </a:t>
            </a:r>
            <a:r>
              <a:rPr lang="en-US" sz="7200" b="1" dirty="0" err="1">
                <a:solidFill>
                  <a:srgbClr val="FFFF00"/>
                </a:solidFill>
                <a:effectLst/>
                <a:latin typeface="Arial" panose="020B0604020202020204" pitchFamily="34" charset="0"/>
                <a:cs typeface="Arial" panose="020B0604020202020204" pitchFamily="34" charset="0"/>
              </a:rPr>
              <a:t>hiệp</a:t>
            </a:r>
            <a:r>
              <a:rPr lang="en-US" sz="7200" b="1" dirty="0">
                <a:solidFill>
                  <a:srgbClr val="FFFF00"/>
                </a:solidFill>
                <a:effectLst/>
                <a:latin typeface="Arial" panose="020B0604020202020204" pitchFamily="34" charset="0"/>
                <a:cs typeface="Arial" panose="020B0604020202020204" pitchFamily="34" charset="0"/>
              </a:rPr>
              <a:t> </a:t>
            </a:r>
            <a:r>
              <a:rPr lang="en-US" sz="7200" b="1" dirty="0" err="1">
                <a:solidFill>
                  <a:srgbClr val="FFFF00"/>
                </a:solidFill>
                <a:effectLst/>
                <a:latin typeface="Arial" panose="020B0604020202020204" pitchFamily="34" charset="0"/>
                <a:cs typeface="Arial" panose="020B0604020202020204" pitchFamily="34" charset="0"/>
              </a:rPr>
              <a:t>lễ</a:t>
            </a:r>
            <a:br>
              <a:rPr lang="en-US" sz="7200" b="1" dirty="0">
                <a:solidFill>
                  <a:srgbClr val="FFFF00"/>
                </a:solidFill>
                <a:effectLst/>
                <a:latin typeface="+mj-lt"/>
                <a:cs typeface="Times New Roman" pitchFamily="18" charset="0"/>
              </a:rPr>
            </a:br>
            <a:br>
              <a:rPr lang="vi-VN" sz="1600" b="0" i="0" dirty="0">
                <a:solidFill>
                  <a:srgbClr val="333333"/>
                </a:solidFill>
                <a:effectLst/>
                <a:latin typeface="Helvetica Neue"/>
              </a:rPr>
            </a:br>
            <a:r>
              <a:rPr lang="vi-VN" b="1" i="0" dirty="0">
                <a:solidFill>
                  <a:schemeClr val="bg1"/>
                </a:solidFill>
                <a:effectLst/>
                <a:latin typeface="Arial" panose="020B0604020202020204" pitchFamily="34" charset="0"/>
              </a:rPr>
              <a:t>Họ đã ăn no phỉ hoàn toàn, và Chúa đã cho họ thoả lòng ao ước, nhưng họ vẫn chưa hết thèm thuồng.</a:t>
            </a:r>
            <a:br>
              <a:rPr lang="vi-VN" b="1" i="0" dirty="0">
                <a:solidFill>
                  <a:schemeClr val="bg1"/>
                </a:solidFill>
                <a:effectLst/>
                <a:latin typeface="Helvetica Neue"/>
              </a:rPr>
            </a:br>
            <a:br>
              <a:rPr lang="en-US" sz="4800" b="0" dirty="0">
                <a:solidFill>
                  <a:schemeClr val="bg1"/>
                </a:solidFill>
                <a:effectLst/>
                <a:latin typeface="+mj-lt"/>
                <a:cs typeface="Times New Roman" pitchFamily="18" charset="0"/>
              </a:rPr>
            </a:br>
            <a:br>
              <a:rPr lang="en-US" sz="4000" b="0" dirty="0">
                <a:solidFill>
                  <a:schemeClr val="bg1"/>
                </a:solidFill>
                <a:effectLst/>
                <a:latin typeface="+mj-lt"/>
                <a:cs typeface="Times New Roman" pitchFamily="18" charset="0"/>
              </a:rPr>
            </a:br>
            <a:endParaRPr lang="vi-VN"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8000" b="1" dirty="0">
                <a:solidFill>
                  <a:srgbClr val="FFFF00"/>
                </a:solidFill>
                <a:effectLst/>
                <a:latin typeface="+mj-lt"/>
                <a:cs typeface="Times New Roman" pitchFamily="18" charset="0"/>
              </a:rPr>
              <a:t>Ca </a:t>
            </a:r>
            <a:r>
              <a:rPr lang="en-US" sz="8000" b="1" dirty="0" err="1">
                <a:solidFill>
                  <a:srgbClr val="FFFF00"/>
                </a:solidFill>
                <a:effectLst/>
                <a:latin typeface="+mj-lt"/>
                <a:cs typeface="Times New Roman" pitchFamily="18" charset="0"/>
              </a:rPr>
              <a:t>Kết</a:t>
            </a:r>
            <a:r>
              <a:rPr lang="en-US" sz="8000" b="1" dirty="0">
                <a:solidFill>
                  <a:srgbClr val="FFFF00"/>
                </a:solidFill>
                <a:effectLst/>
                <a:latin typeface="+mj-lt"/>
                <a:cs typeface="Times New Roman" pitchFamily="18" charset="0"/>
              </a:rPr>
              <a:t> </a:t>
            </a:r>
            <a:r>
              <a:rPr lang="en-US" sz="8000" b="1" dirty="0" err="1">
                <a:solidFill>
                  <a:srgbClr val="FFFF00"/>
                </a:solidFill>
                <a:effectLst/>
                <a:latin typeface="+mj-lt"/>
                <a:cs typeface="Times New Roman" pitchFamily="18" charset="0"/>
              </a:rPr>
              <a:t>Lễ</a:t>
            </a:r>
            <a:br>
              <a:rPr lang="en-US" sz="8000" b="0" dirty="0">
                <a:solidFill>
                  <a:srgbClr val="FFFF00"/>
                </a:solidFill>
                <a:effectLst/>
                <a:latin typeface="+mj-lt"/>
                <a:cs typeface="Times New Roman" pitchFamily="18" charset="0"/>
              </a:rPr>
            </a:b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801</TotalTime>
  <Words>177</Words>
  <Application>Microsoft Office PowerPoint</Application>
  <PresentationFormat>On-screen Show (16:9)</PresentationFormat>
  <Paragraphs>14</Paragraphs>
  <Slides>10</Slides>
  <Notes>6</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10</vt:i4>
      </vt:variant>
    </vt:vector>
  </HeadingPairs>
  <TitlesOfParts>
    <vt:vector size="19" baseType="lpstr">
      <vt:lpstr>Arial</vt:lpstr>
      <vt:lpstr>Calibri</vt:lpstr>
      <vt:lpstr>Helvetica Neue</vt:lpstr>
      <vt:lpstr>UTM American Sans</vt:lpstr>
      <vt:lpstr>Office Theme</vt:lpstr>
      <vt:lpstr>5_Office Theme</vt:lpstr>
      <vt:lpstr>6_Office Theme</vt:lpstr>
      <vt:lpstr>9_Office Theme</vt:lpstr>
      <vt:lpstr>10_Office Theme</vt:lpstr>
      <vt:lpstr>PowerPoint Presentation</vt:lpstr>
      <vt:lpstr>Ca nhập lễ Xin Chúa trở thành núi đá cho tôi trú ẩn, trở thành chiến lũy kiên cố để cứu độ tôi. Bởi Chúa là Đá Tảng, là chiến luỹ của tôi, vì uy danh Chúa, Chúa sẽ dìu dắt và hướng dẫn tôi.</vt:lpstr>
      <vt:lpstr>PowerPoint Presentation</vt:lpstr>
      <vt:lpstr>Ðáp Ca:  Tv 144, 2-3. 4-5. 10-11 Ðáp: Lạy Chúa, con sẽ chúc tụng danh Chúa tới muôn đời</vt:lpstr>
      <vt:lpstr>Alleluia – Alleluia – Ước chi hôm nay các bạn nghe tiếng Chúa và đừng cứng lòng.– Alleluia.</vt:lpstr>
      <vt:lpstr>PowerPoint Presentation</vt:lpstr>
      <vt:lpstr>PowerPoint Presentation</vt:lpstr>
      <vt:lpstr>Ca hiệp lễ  Họ đã ăn no phỉ hoàn toàn, và Chúa đã cho họ thoả lòng ao ước, nhưng họ vẫn chưa hết thèm thuồng.   </vt:lpstr>
      <vt:lpstr>Ca Kết Lễ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PC</cp:lastModifiedBy>
  <cp:revision>136</cp:revision>
  <dcterms:created xsi:type="dcterms:W3CDTF">2021-12-05T01:20:54Z</dcterms:created>
  <dcterms:modified xsi:type="dcterms:W3CDTF">2025-02-12T13:02:46Z</dcterms:modified>
</cp:coreProperties>
</file>