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86" r:id="rId9"/>
    <p:sldId id="461" r:id="rId10"/>
    <p:sldId id="414" r:id="rId11"/>
    <p:sldId id="422" r:id="rId12"/>
    <p:sldId id="433" r:id="rId13"/>
    <p:sldId id="48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>
      <p:cViewPr varScale="1">
        <p:scale>
          <a:sx n="100" d="100"/>
          <a:sy n="100" d="100"/>
        </p:scale>
        <p:origin x="20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3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65808-EFDF-46D3-9DA9-768CA7895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FEC34-CA84-4CAA-BBAF-196D04F0587C}"/>
              </a:ext>
            </a:extLst>
          </p:cNvPr>
          <p:cNvSpPr txBox="1"/>
          <p:nvPr/>
        </p:nvSpPr>
        <p:spPr>
          <a:xfrm>
            <a:off x="2514600" y="3257550"/>
            <a:ext cx="563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BẢY TUẦN VII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C34D6-5F72-4435-B1D8-11C2A56C2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95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65808-EFDF-46D3-9DA9-768CA7895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FEC34-CA84-4CAA-BBAF-196D04F0587C}"/>
              </a:ext>
            </a:extLst>
          </p:cNvPr>
          <p:cNvSpPr txBox="1"/>
          <p:nvPr/>
        </p:nvSpPr>
        <p:spPr>
          <a:xfrm>
            <a:off x="2514600" y="3257550"/>
            <a:ext cx="563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BẢY TUẦN VII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C34D6-5F72-4435-B1D8-11C2A56C2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95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4791"/>
            <a:ext cx="9144000" cy="760559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304800" y="971550"/>
            <a:ext cx="8496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 môn đệ đồng tâm kiên trì cầu nguyện, cùng với mấy người phụ nữ và Maria mẹ Chúa Giêsu, và với các anh em của Người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9550"/>
            <a:ext cx="86106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28, 16-20. 30-31</a:t>
            </a:r>
            <a:b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“Ngài ở lại Rôma, rao giảng nước Thiên Chúa”.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4150"/>
            <a:ext cx="4724400" cy="24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43815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600200" y="150495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10, 5. 6 và 8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07722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Lạy Chúa, người chính trực sẽ nhìn thấy tôn nhan Chúa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60AD3-1509-46E1-9202-2209278CD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171950"/>
            <a:ext cx="885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1447800" y="285750"/>
            <a:ext cx="624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14, 16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nhắc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nhở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tất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nói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8F5BC-AE6E-4715-9C24-7E69D9FE2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248150"/>
            <a:ext cx="809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65808-EFDF-46D3-9DA9-768CA7895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FEC34-CA84-4CAA-BBAF-196D04F0587C}"/>
              </a:ext>
            </a:extLst>
          </p:cNvPr>
          <p:cNvSpPr txBox="1"/>
          <p:nvPr/>
        </p:nvSpPr>
        <p:spPr>
          <a:xfrm>
            <a:off x="2514600" y="3181350"/>
            <a:ext cx="563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 Ga 21, 20-25</a:t>
            </a:r>
            <a:endParaRPr lang="en-US" sz="36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C34D6-5F72-4435-B1D8-11C2A56C2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95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Dâng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2095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342900" y="1509921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phán:”Thánh Thần sẽ làm vì danh Thầy, vì Người sẽ lãnh nhận từ nơi Thầy mà ban truyền cho các con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193</Words>
  <Application>Microsoft Office PowerPoint</Application>
  <PresentationFormat>On-screen Show (16:9)</PresentationFormat>
  <Paragraphs>17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 Cv 28, 16-20. 30-31 “Ngài ở lại Rôma, rao giảng nước Thiên Chúa”. Bài trích sách Công vụ Tông Đồ.</vt:lpstr>
      <vt:lpstr>Ðáp: Lạy Chúa, người chính trực sẽ nhìn thấy tôn nhan Chúa</vt:lpstr>
      <vt:lpstr>Alleluia, alleluia! – Thánh Thần sẽ dạy các con mọi điều, và sẽ nhắc nhở cho các con tất cả những gì Thầy đã nói với các con.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31</cp:revision>
  <dcterms:created xsi:type="dcterms:W3CDTF">2025-03-12T05:53:40Z</dcterms:created>
  <dcterms:modified xsi:type="dcterms:W3CDTF">2025-05-31T06:44:58Z</dcterms:modified>
</cp:coreProperties>
</file>