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7" r:id="rId11"/>
    <p:sldId id="1046" r:id="rId12"/>
    <p:sldId id="346" r:id="rId13"/>
    <p:sldId id="445" r:id="rId14"/>
    <p:sldId id="1068"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916345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4047289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534F3F74-1AFD-4FC5-BE44-5A003DCD35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9153276" cy="5143500"/>
          </a:xfrm>
        </p:spPr>
      </p:pic>
      <p:pic>
        <p:nvPicPr>
          <p:cNvPr id="11" name="Picture 10">
            <a:extLst>
              <a:ext uri="{FF2B5EF4-FFF2-40B4-BE49-F238E27FC236}">
                <a16:creationId xmlns:a16="http://schemas.microsoft.com/office/drawing/2014/main" id="{F4A212AD-357F-41CA-95BA-C72CDC807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50"/>
            <a:ext cx="948557" cy="948557"/>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534F3F74-1AFD-4FC5-BE44-5A003DCD35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9153276" cy="5143500"/>
          </a:xfrm>
        </p:spPr>
      </p:pic>
      <p:pic>
        <p:nvPicPr>
          <p:cNvPr id="11" name="Picture 10">
            <a:extLst>
              <a:ext uri="{FF2B5EF4-FFF2-40B4-BE49-F238E27FC236}">
                <a16:creationId xmlns:a16="http://schemas.microsoft.com/office/drawing/2014/main" id="{F4A212AD-357F-41CA-95BA-C72CDC807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50"/>
            <a:ext cx="948557" cy="948557"/>
          </a:xfrm>
          <a:prstGeom prst="rect">
            <a:avLst/>
          </a:prstGeom>
        </p:spPr>
      </p:pic>
    </p:spTree>
    <p:extLst>
      <p:ext uri="{BB962C8B-B14F-4D97-AF65-F5344CB8AC3E}">
        <p14:creationId xmlns:p14="http://schemas.microsoft.com/office/powerpoint/2010/main" val="13027395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50"/>
            <a:ext cx="8534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b="1" i="0" dirty="0">
                <a:solidFill>
                  <a:schemeClr val="bg1"/>
                </a:solidFill>
                <a:effectLst/>
                <a:latin typeface="Arial" panose="020B0604020202020204" pitchFamily="34" charset="0"/>
              </a:rPr>
              <a:t>Lạy Chúa, tôi đã tin cậy vào đức từ bi của Chúa. Xin cho lòng tôi hân hoan vì ơn Chúa cứu độ, tôi sẽ hát mừng Chúa, vì Chúa ban ân huệ cho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628"/>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ctr"/>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p>
          <a:p>
            <a:pPr algn="ctr"/>
            <a:r>
              <a:rPr lang="en-US" sz="4000" b="1" i="0" dirty="0" err="1">
                <a:solidFill>
                  <a:schemeClr val="bg1"/>
                </a:solidFill>
                <a:effectLst/>
                <a:latin typeface="Arial" panose="020B0604020202020204" pitchFamily="34" charset="0"/>
              </a:rPr>
              <a:t>Hc</a:t>
            </a:r>
            <a:r>
              <a:rPr lang="en-US" sz="4000" b="1" i="0" dirty="0">
                <a:solidFill>
                  <a:schemeClr val="bg1"/>
                </a:solidFill>
                <a:effectLst/>
                <a:latin typeface="Arial" panose="020B0604020202020204" pitchFamily="34" charset="0"/>
              </a:rPr>
              <a:t> 17, 1-13 (HI 1-15)</a:t>
            </a:r>
          </a:p>
          <a:p>
            <a:pPr algn="ctr"/>
            <a:r>
              <a:rPr lang="vi-VN" sz="4000" b="1" i="1" dirty="0">
                <a:solidFill>
                  <a:schemeClr val="bg1"/>
                </a:solidFill>
                <a:effectLst/>
                <a:latin typeface="Arial" panose="020B0604020202020204" pitchFamily="34" charset="0"/>
              </a:rPr>
              <a:t>“Thiên Chúa tạo dựng con người giống hình ảnh Chúa”.</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00050"/>
            <a:ext cx="8382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1" i="0" dirty="0">
                <a:solidFill>
                  <a:srgbClr val="FFFF00"/>
                </a:solidFill>
                <a:effectLst/>
                <a:latin typeface="Arial" panose="020B0604020202020204" pitchFamily="34" charset="0"/>
              </a:rPr>
            </a:br>
            <a:r>
              <a:rPr lang="en-US" sz="4000" b="1" i="0" dirty="0">
                <a:solidFill>
                  <a:schemeClr val="bg1"/>
                </a:solidFill>
                <a:effectLst/>
                <a:latin typeface="Arial" panose="020B0604020202020204" pitchFamily="34" charset="0"/>
              </a:rPr>
              <a:t> </a:t>
            </a:r>
            <a:r>
              <a:rPr lang="pt-BR" sz="4000" b="1" i="0" dirty="0">
                <a:solidFill>
                  <a:schemeClr val="bg1"/>
                </a:solidFill>
                <a:effectLst/>
                <a:latin typeface="Arial" panose="020B0604020202020204" pitchFamily="34" charset="0"/>
              </a:rPr>
              <a:t>Tv 102, 13-14. 15-16. 17-18a.</a:t>
            </a:r>
            <a:br>
              <a:rPr lang="pt-BR" sz="1600" b="0" i="0" dirty="0">
                <a:solidFill>
                  <a:srgbClr val="333333"/>
                </a:solidFill>
                <a:effectLst/>
                <a:latin typeface="Arial" panose="020B0604020202020204" pitchFamily="34" charset="0"/>
              </a:rPr>
            </a:br>
            <a:r>
              <a:rPr lang="vi-VN" sz="4000" b="1" i="0" dirty="0">
                <a:solidFill>
                  <a:schemeClr val="bg1"/>
                </a:solidFill>
                <a:effectLst/>
                <a:latin typeface="Arial" panose="020B0604020202020204" pitchFamily="34" charset="0"/>
              </a:rPr>
              <a:t>Ðáp: Lòng yêu thương của Chúa vẫn còn tồn tại, tự thuở này tới thuở kia cho những ai kính sợ Người.</a:t>
            </a:r>
            <a:endParaRPr lang="en-US" sz="40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1"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phán: “Thầy gọi các con là bạn hữu, vì tất cả những gì Thầy đã nghe biết nơi Cha Thầy, thì Thầy đã cho các con biết. – </a:t>
            </a:r>
            <a:r>
              <a:rPr lang="vi-VN" b="1" i="0" dirty="0">
                <a:solidFill>
                  <a:srgbClr val="FFFF00"/>
                </a:solidFill>
                <a:effectLst/>
                <a:latin typeface="Arial" panose="020B0604020202020204" pitchFamily="34" charset="0"/>
              </a:rPr>
              <a:t>Alleluia.</a:t>
            </a:r>
            <a:r>
              <a:rPr lang="en-US" b="0" i="0" dirty="0">
                <a:solidFill>
                  <a:srgbClr val="FF0000"/>
                </a:solidFill>
                <a:effectLst/>
                <a:latin typeface="Arial" panose="020B0604020202020204" pitchFamily="34" charset="0"/>
              </a:rPr>
              <a:t> </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534F3F74-1AFD-4FC5-BE44-5A003DCD35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205" y="0"/>
            <a:ext cx="9153276" cy="5143500"/>
          </a:xfrm>
        </p:spPr>
      </p:pic>
      <p:pic>
        <p:nvPicPr>
          <p:cNvPr id="11" name="Picture 10">
            <a:extLst>
              <a:ext uri="{FF2B5EF4-FFF2-40B4-BE49-F238E27FC236}">
                <a16:creationId xmlns:a16="http://schemas.microsoft.com/office/drawing/2014/main" id="{F4A212AD-357F-41CA-95BA-C72CDC807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0650"/>
            <a:ext cx="948557" cy="948557"/>
          </a:xfrm>
          <a:prstGeom prst="rect">
            <a:avLst/>
          </a:prstGeom>
        </p:spPr>
      </p:pic>
      <p:sp>
        <p:nvSpPr>
          <p:cNvPr id="6" name="TextBox 5">
            <a:extLst>
              <a:ext uri="{FF2B5EF4-FFF2-40B4-BE49-F238E27FC236}">
                <a16:creationId xmlns:a16="http://schemas.microsoft.com/office/drawing/2014/main" id="{5650656D-D5B1-45FB-B8EB-9E96B22BC1C6}"/>
              </a:ext>
            </a:extLst>
          </p:cNvPr>
          <p:cNvSpPr txBox="1"/>
          <p:nvPr/>
        </p:nvSpPr>
        <p:spPr>
          <a:xfrm>
            <a:off x="3886200" y="3282394"/>
            <a:ext cx="4652682" cy="461665"/>
          </a:xfrm>
          <a:prstGeom prst="rect">
            <a:avLst/>
          </a:prstGeom>
          <a:noFill/>
        </p:spPr>
        <p:txBody>
          <a:bodyPr wrap="square">
            <a:spAutoFit/>
          </a:bodyPr>
          <a:lstStyle/>
          <a:p>
            <a:r>
              <a:rPr lang="en-US" sz="2400" b="1" i="0" dirty="0">
                <a:solidFill>
                  <a:srgbClr val="C00000"/>
                </a:solidFill>
                <a:effectLst/>
                <a:latin typeface="Arial" panose="020B0604020202020204" pitchFamily="34" charset="0"/>
              </a:rPr>
              <a:t>PHÚC ÂM: Mc 10, 13-16</a:t>
            </a:r>
            <a:endParaRPr lang="en-US" sz="2400" b="1" dirty="0">
              <a:solidFill>
                <a:srgbClr val="C00000"/>
              </a:solidFill>
            </a:endParaRPr>
          </a:p>
        </p:txBody>
      </p:sp>
    </p:spTree>
    <p:extLst>
      <p:ext uri="{BB962C8B-B14F-4D97-AF65-F5344CB8AC3E}">
        <p14:creationId xmlns:p14="http://schemas.microsoft.com/office/powerpoint/2010/main" val="18704035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8651"/>
            <a:ext cx="83058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kể</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Tối</a:t>
            </a:r>
            <a:r>
              <a:rPr lang="en-US" b="1" i="0" dirty="0">
                <a:solidFill>
                  <a:schemeClr val="bg1"/>
                </a:solidFill>
                <a:effectLst/>
                <a:latin typeface="Arial" panose="020B0604020202020204" pitchFamily="34" charset="0"/>
              </a:rPr>
              <a:t> Cao,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đàn</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br>
              <a:rPr lang="en-US" sz="48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814</TotalTime>
  <Words>204</Words>
  <Application>Microsoft Office PowerPoint</Application>
  <PresentationFormat>On-screen Show (16:9)</PresentationFormat>
  <Paragraphs>15</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Lạy Chúa, tôi đã tin cậy vào đức từ bi của Chúa. Xin cho lòng tôi hân hoan vì ơn Chúa cứu độ, tôi sẽ hát mừng Chúa, vì Chúa ban ân huệ cho tôi.</vt:lpstr>
      <vt:lpstr>PowerPoint Presentation</vt:lpstr>
      <vt:lpstr>Ðáp Ca:   Tv 102, 13-14. 15-16. 17-18a. Ðáp: Lòng yêu thương của Chúa vẫn còn tồn tại, tự thuở này tới thuở kia cho những ai kính sợ Người.</vt:lpstr>
      <vt:lpstr>Alleluia – Alleluia – Chúa phán: “Thầy gọi các con là bạn hữu, vì tất cả những gì Thầy đã nghe biết nơi Cha Thầy, thì Thầy đã cho các con biết. – Alleluia. </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142</cp:revision>
  <dcterms:created xsi:type="dcterms:W3CDTF">2021-12-05T01:20:54Z</dcterms:created>
  <dcterms:modified xsi:type="dcterms:W3CDTF">2025-02-14T14:07:27Z</dcterms:modified>
</cp:coreProperties>
</file>