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4"/>
  </p:notesMasterIdLst>
  <p:handoutMasterIdLst>
    <p:handoutMasterId r:id="rId15"/>
  </p:handoutMasterIdLst>
  <p:sldIdLst>
    <p:sldId id="274" r:id="rId2"/>
    <p:sldId id="257" r:id="rId3"/>
    <p:sldId id="258" r:id="rId4"/>
    <p:sldId id="260" r:id="rId5"/>
    <p:sldId id="311" r:id="rId6"/>
    <p:sldId id="275" r:id="rId7"/>
    <p:sldId id="312" r:id="rId8"/>
    <p:sldId id="278" r:id="rId9"/>
    <p:sldId id="284" r:id="rId10"/>
    <p:sldId id="282" r:id="rId11"/>
    <p:sldId id="283" r:id="rId12"/>
    <p:sldId id="313" r:id="rId13"/>
  </p:sldIdLst>
  <p:sldSz cx="9144000" cy="5143500" type="screen16x9"/>
  <p:notesSz cx="7772400" cy="10058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79" d="100"/>
          <a:sy n="79" d="100"/>
        </p:scale>
        <p:origin x="84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3" name="Date Placeholder 2"/>
          <p:cNvSpPr txBox="1">
            <a:spLocks noGrp="1"/>
          </p:cNvSpPr>
          <p:nvPr>
            <p:ph type="dt" sz="quarter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t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4" name="Footer Placeholder 3"/>
          <p:cNvSpPr txBox="1">
            <a:spLocks noGrp="1"/>
          </p:cNvSpPr>
          <p:nvPr>
            <p:ph type="ftr" sz="quarter" idx="2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Slide Number Placeholder 4"/>
          <p:cNvSpPr txBox="1">
            <a:spLocks noGrp="1"/>
          </p:cNvSpPr>
          <p:nvPr>
            <p:ph type="sldNum" sz="quarter" idx="3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none" lIns="90004" tIns="44997" rIns="90004" bIns="44997" anchor="b" anchorCtr="0" compatLnSpc="0">
            <a:noAutofit/>
          </a:bodyPr>
          <a:lstStyle/>
          <a:p>
            <a: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4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fld id="{D971E5F1-923A-41DF-A326-464730339D0C}" type="slidenum">
              <a:t>‹#›</a:t>
            </a:fld>
            <a:endParaRPr lang="en-US" sz="14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  <p:extLst>
      <p:ext uri="{BB962C8B-B14F-4D97-AF65-F5344CB8AC3E}">
        <p14:creationId xmlns:p14="http://schemas.microsoft.com/office/powerpoint/2010/main" val="209078055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 idx="2"/>
          </p:nvPr>
        </p:nvSpPr>
        <p:spPr>
          <a:xfrm>
            <a:off x="533396" y="763588"/>
            <a:ext cx="6705596" cy="3771899"/>
          </a:xfrm>
          <a:prstGeom prst="rect">
            <a:avLst/>
          </a:prstGeom>
          <a:noFill/>
          <a:ln>
            <a:noFill/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3"/>
          </p:nvPr>
        </p:nvSpPr>
        <p:spPr>
          <a:xfrm>
            <a:off x="777240" y="4777557"/>
            <a:ext cx="6217563" cy="452592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4" name="Header Placeholder 3"/>
          <p:cNvSpPr txBox="1">
            <a:spLocks noGrp="1"/>
          </p:cNvSpPr>
          <p:nvPr>
            <p:ph type="hdr" sz="quarter"/>
          </p:nvPr>
        </p:nvSpPr>
        <p:spPr>
          <a:xfrm>
            <a:off x="0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5" name="Date Placeholder 4"/>
          <p:cNvSpPr txBox="1">
            <a:spLocks noGrp="1"/>
          </p:cNvSpPr>
          <p:nvPr>
            <p:ph type="dt" idx="1"/>
          </p:nvPr>
        </p:nvSpPr>
        <p:spPr>
          <a:xfrm>
            <a:off x="4399196" y="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6" name="Footer Placeholder 5"/>
          <p:cNvSpPr txBox="1">
            <a:spLocks noGrp="1"/>
          </p:cNvSpPr>
          <p:nvPr>
            <p:ph type="ftr" sz="quarter" idx="4"/>
          </p:nvPr>
        </p:nvSpPr>
        <p:spPr>
          <a:xfrm>
            <a:off x="0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endParaRPr lang="en-US"/>
          </a:p>
        </p:txBody>
      </p:sp>
      <p:sp>
        <p:nvSpPr>
          <p:cNvPr id="7" name="Slide Number Placeholder 6"/>
          <p:cNvSpPr txBox="1">
            <a:spLocks noGrp="1"/>
          </p:cNvSpPr>
          <p:nvPr>
            <p:ph type="sldNum" sz="quarter" idx="5"/>
          </p:nvPr>
        </p:nvSpPr>
        <p:spPr>
          <a:xfrm>
            <a:off x="4399196" y="9555480"/>
            <a:ext cx="3372837" cy="502563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b" anchorCtr="0" compatLnSpc="1">
            <a:noAutofit/>
          </a:bodyPr>
          <a:lstStyle>
            <a:lvl1pPr marL="0" marR="0" lvl="0" indent="0" algn="r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lang="en-US" sz="1400" b="0" i="0" u="none" strike="noStrike" kern="1200" cap="none" spc="0" baseline="0">
                <a:solidFill>
                  <a:srgbClr val="000000"/>
                </a:solidFill>
                <a:uFillTx/>
                <a:latin typeface="Times New Roman" pitchFamily="18"/>
                <a:ea typeface="Arial Unicode MS" pitchFamily="2"/>
                <a:cs typeface="Tahoma" pitchFamily="2"/>
              </a:defRPr>
            </a:lvl1pPr>
          </a:lstStyle>
          <a:p>
            <a:pPr lvl="0"/>
            <a:fld id="{1F021F4E-B197-4692-8645-753E8A4C6DB3}" type="slidenum"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72636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174933" marR="0" lvl="0" indent="-174933" defTabSz="914400" rtl="0" fontAlgn="auto" hangingPunct="0">
      <a:lnSpc>
        <a:spcPct val="100000"/>
      </a:lnSpc>
      <a:spcBef>
        <a:spcPts val="0"/>
      </a:spcBef>
      <a:spcAft>
        <a:spcPts val="0"/>
      </a:spcAft>
      <a:buNone/>
      <a:tabLst/>
      <a:defRPr lang="en-US" sz="1600" b="0" i="0" u="none" strike="noStrike" kern="1200" cap="none" spc="0" baseline="0">
        <a:solidFill>
          <a:srgbClr val="000000"/>
        </a:solidFill>
        <a:uFillTx/>
        <a:latin typeface="Arial" pitchFamily="18"/>
        <a:ea typeface="Microsoft YaHei" pitchFamily="2"/>
        <a:cs typeface="Mangal" pitchFamily="2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2689339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730543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75312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790575" y="965200"/>
            <a:ext cx="6191250" cy="3482975"/>
          </a:xfrm>
          <a:solidFill>
            <a:srgbClr val="4F81BD"/>
          </a:solidFill>
          <a:ln w="25402">
            <a:solidFill>
              <a:srgbClr val="385D8A"/>
            </a:solidFill>
            <a:prstDash val="solid"/>
          </a:ln>
        </p:spPr>
      </p:sp>
      <p:sp>
        <p:nvSpPr>
          <p:cNvPr id="3" name="Notes Placeholder 2"/>
          <p:cNvSpPr txBox="1">
            <a:spLocks noGrp="1"/>
          </p:cNvSpPr>
          <p:nvPr>
            <p:ph type="body" sz="quarter" idx="1"/>
          </p:nvPr>
        </p:nvSpPr>
        <p:spPr>
          <a:xfrm>
            <a:off x="1202042" y="4785119"/>
            <a:ext cx="5373361" cy="3864236"/>
          </a:xfrm>
        </p:spPr>
        <p:txBody>
          <a:bodyPr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4081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ctrTitle"/>
          </p:nvPr>
        </p:nvSpPr>
        <p:spPr>
          <a:xfrm>
            <a:off x="685443" y="1597493"/>
            <a:ext cx="7773122" cy="1102793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 txBox="1">
            <a:spLocks noGrp="1"/>
          </p:cNvSpPr>
          <p:nvPr>
            <p:ph type="subTitle" idx="1"/>
          </p:nvPr>
        </p:nvSpPr>
        <p:spPr>
          <a:xfrm>
            <a:off x="1372322" y="2914147"/>
            <a:ext cx="6400800" cy="1314495"/>
          </a:xfrm>
        </p:spPr>
        <p:txBody>
          <a:bodyPr anchorCtr="1"/>
          <a:lstStyle>
            <a:lvl1pPr marL="0" indent="0" algn="ctr">
              <a:buNone/>
              <a:defRPr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40983446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8983642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 txBox="1">
            <a:spLocks noGrp="1"/>
          </p:cNvSpPr>
          <p:nvPr>
            <p:ph type="title" orient="vert"/>
          </p:nvPr>
        </p:nvSpPr>
        <p:spPr>
          <a:xfrm>
            <a:off x="6641278" y="192261"/>
            <a:ext cx="1988637" cy="4502990"/>
          </a:xfrm>
        </p:spPr>
        <p:txBody>
          <a:bodyPr vert="eaVert"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 txBox="1">
            <a:spLocks noGrp="1"/>
          </p:cNvSpPr>
          <p:nvPr>
            <p:ph type="body" orient="vert" idx="1"/>
          </p:nvPr>
        </p:nvSpPr>
        <p:spPr>
          <a:xfrm>
            <a:off x="672477" y="192261"/>
            <a:ext cx="5830561" cy="4502990"/>
          </a:xfrm>
        </p:spPr>
        <p:txBody>
          <a:bodyPr vert="eaVert"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71745809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/>
        <p:txBody>
          <a:bodyPr/>
          <a:lstStyle>
            <a:lvl1pPr>
              <a:defRPr/>
            </a:lvl1pPr>
            <a:lvl2pPr>
              <a:defRPr/>
            </a:lvl2pPr>
            <a:lvl3pPr>
              <a:defRPr/>
            </a:lvl3pPr>
            <a:lvl4pPr>
              <a:defRPr/>
            </a:lvl4pPr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6070701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722878" y="3305144"/>
            <a:ext cx="7771677" cy="1021787"/>
          </a:xfrm>
        </p:spPr>
        <p:txBody>
          <a:bodyPr anchor="t"/>
          <a:lstStyle>
            <a:lvl1pPr>
              <a:defRPr sz="3200" cap="all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722878" y="2179673"/>
            <a:ext cx="7771677" cy="1125480"/>
          </a:xfrm>
        </p:spPr>
        <p:txBody>
          <a:bodyPr anchor="b"/>
          <a:lstStyle>
            <a:lvl1pPr marL="0" indent="0">
              <a:buNone/>
              <a:defRPr sz="1600">
                <a:solidFill>
                  <a:srgbClr val="898989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13482139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672477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720324" y="1336102"/>
            <a:ext cx="3909599" cy="335914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600"/>
            </a:lvl3pPr>
            <a:lvl4pPr>
              <a:defRPr sz="1500"/>
            </a:lvl4pPr>
            <a:lvl5pPr>
              <a:defRPr sz="15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92115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6297"/>
            <a:ext cx="8229600" cy="856527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457922" y="1151403"/>
            <a:ext cx="403919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 txBox="1">
            <a:spLocks noGrp="1"/>
          </p:cNvSpPr>
          <p:nvPr>
            <p:ph idx="2"/>
          </p:nvPr>
        </p:nvSpPr>
        <p:spPr>
          <a:xfrm>
            <a:off x="457922" y="1630969"/>
            <a:ext cx="403919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 txBox="1">
            <a:spLocks noGrp="1"/>
          </p:cNvSpPr>
          <p:nvPr>
            <p:ph type="body" idx="3"/>
          </p:nvPr>
        </p:nvSpPr>
        <p:spPr>
          <a:xfrm>
            <a:off x="4645444" y="1151403"/>
            <a:ext cx="4042077" cy="479566"/>
          </a:xfrm>
        </p:spPr>
        <p:txBody>
          <a:bodyPr anchor="b"/>
          <a:lstStyle>
            <a:lvl1pPr marL="0" indent="0">
              <a:buNone/>
              <a:defRPr sz="1900" b="1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 txBox="1">
            <a:spLocks noGrp="1"/>
          </p:cNvSpPr>
          <p:nvPr>
            <p:ph idx="4"/>
          </p:nvPr>
        </p:nvSpPr>
        <p:spPr>
          <a:xfrm>
            <a:off x="4645444" y="1630969"/>
            <a:ext cx="4042077" cy="2963826"/>
          </a:xfrm>
        </p:spPr>
        <p:txBody>
          <a:bodyPr/>
          <a:lstStyle>
            <a:lvl1pPr>
              <a:defRPr sz="1900"/>
            </a:lvl1pPr>
            <a:lvl2pPr>
              <a:defRPr sz="1600"/>
            </a:lvl2pPr>
            <a:lvl3pPr>
              <a:defRPr sz="1500"/>
            </a:lvl3pPr>
            <a:lvl4pPr>
              <a:defRPr sz="1300"/>
            </a:lvl4pPr>
            <a:lvl5pPr>
              <a:defRPr sz="13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318798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593544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6322631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457922" y="205218"/>
            <a:ext cx="3008156" cy="870572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 txBox="1">
            <a:spLocks noGrp="1"/>
          </p:cNvSpPr>
          <p:nvPr>
            <p:ph idx="1"/>
          </p:nvPr>
        </p:nvSpPr>
        <p:spPr>
          <a:xfrm>
            <a:off x="3575523" y="205218"/>
            <a:ext cx="5111998" cy="4389577"/>
          </a:xfrm>
        </p:spPr>
        <p:txBody>
          <a:bodyPr/>
          <a:lstStyle>
            <a:lvl1pPr>
              <a:defRPr sz="2600"/>
            </a:lvl1pPr>
            <a:lvl2pPr>
              <a:defRPr sz="2300"/>
            </a:lvl2pPr>
            <a:lvl3pPr>
              <a:defRPr sz="19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457922" y="1075791"/>
            <a:ext cx="3008156" cy="3519013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130841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 noGrp="1"/>
          </p:cNvSpPr>
          <p:nvPr>
            <p:ph type="title"/>
          </p:nvPr>
        </p:nvSpPr>
        <p:spPr>
          <a:xfrm>
            <a:off x="1792800" y="3600020"/>
            <a:ext cx="5486400" cy="425561"/>
          </a:xfrm>
        </p:spPr>
        <p:txBody>
          <a:bodyPr anchor="b"/>
          <a:lstStyle>
            <a:lvl1pPr>
              <a:defRPr sz="1600"/>
            </a:lvl1pPr>
          </a:lstStyle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 txBox="1">
            <a:spLocks noGrp="1"/>
          </p:cNvSpPr>
          <p:nvPr>
            <p:ph type="pic" idx="1"/>
          </p:nvPr>
        </p:nvSpPr>
        <p:spPr>
          <a:xfrm>
            <a:off x="1792800" y="459047"/>
            <a:ext cx="5486400" cy="3086959"/>
          </a:xfrm>
        </p:spPr>
        <p:txBody>
          <a:bodyPr/>
          <a:lstStyle>
            <a:lvl1pPr marL="0" indent="0">
              <a:buNone/>
              <a:defRPr sz="2600"/>
            </a:lvl1pPr>
          </a:lstStyle>
          <a:p>
            <a:pPr lvl="0"/>
            <a:endParaRPr lang="en-US"/>
          </a:p>
        </p:txBody>
      </p:sp>
      <p:sp>
        <p:nvSpPr>
          <p:cNvPr id="4" name="Text Placeholder 3"/>
          <p:cNvSpPr txBox="1">
            <a:spLocks noGrp="1"/>
          </p:cNvSpPr>
          <p:nvPr>
            <p:ph type="body" idx="2"/>
          </p:nvPr>
        </p:nvSpPr>
        <p:spPr>
          <a:xfrm>
            <a:off x="1792800" y="4025581"/>
            <a:ext cx="5486400" cy="603787"/>
          </a:xfrm>
        </p:spPr>
        <p:txBody>
          <a:bodyPr/>
          <a:lstStyle>
            <a:lvl1pPr marL="0" indent="0">
              <a:buNone/>
              <a:defRPr sz="11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69940016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336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 txBox="1">
            <a:spLocks noGrp="1"/>
          </p:cNvSpPr>
          <p:nvPr>
            <p:ph type="title"/>
          </p:nvPr>
        </p:nvSpPr>
        <p:spPr>
          <a:xfrm>
            <a:off x="672038" y="192033"/>
            <a:ext cx="7808491" cy="858996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ctr" anchorCtr="0" compatLnSpc="1">
            <a:noAutofit/>
          </a:bodyPr>
          <a:lstStyle/>
          <a:p>
            <a:pPr lvl="0"/>
            <a:endParaRPr lang="en-US"/>
          </a:p>
        </p:txBody>
      </p:sp>
      <p:sp>
        <p:nvSpPr>
          <p:cNvPr id="3" name="Text Placeholder 2"/>
          <p:cNvSpPr txBox="1">
            <a:spLocks noGrp="1"/>
          </p:cNvSpPr>
          <p:nvPr>
            <p:ph type="body" idx="1"/>
          </p:nvPr>
        </p:nvSpPr>
        <p:spPr>
          <a:xfrm>
            <a:off x="672038" y="1335654"/>
            <a:ext cx="7957721" cy="3359341"/>
          </a:xfrm>
          <a:prstGeom prst="rect">
            <a:avLst/>
          </a:prstGeom>
          <a:noFill/>
          <a:ln>
            <a:noFill/>
          </a:ln>
        </p:spPr>
        <p:txBody>
          <a:bodyPr vert="horz" wrap="square" lIns="0" tIns="0" rIns="0" bIns="0" anchor="t" anchorCtr="0" compatLnSpc="1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3"/>
          <p:cNvSpPr/>
          <p:nvPr/>
        </p:nvSpPr>
        <p:spPr>
          <a:xfrm>
            <a:off x="657673" y="4815010"/>
            <a:ext cx="8486089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1803215" y="4959522"/>
            <a:ext cx="7340547" cy="65891"/>
          </a:xfrm>
          <a:prstGeom prst="rect">
            <a:avLst/>
          </a:prstGeom>
          <a:solidFill>
            <a:srgbClr val="FF9966"/>
          </a:solidFill>
          <a:ln>
            <a:noFill/>
            <a:prstDash val="solid"/>
          </a:ln>
        </p:spPr>
        <p:txBody>
          <a:bodyPr vert="horz" wrap="none" lIns="72886" tIns="36447" rIns="72886" bIns="36447" anchor="ctr" anchorCtr="1" compatLnSpc="0">
            <a:noAutofit/>
          </a:bodyPr>
          <a:lstStyle/>
          <a:p>
            <a:pPr marL="0" marR="0" lvl="0" indent="0" algn="l" defTabSz="740572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endParaRPr lang="en-US" sz="1500" b="0" i="0" u="none" strike="noStrike" kern="1200" cap="none" spc="0" baseline="0">
              <a:solidFill>
                <a:srgbClr val="000000"/>
              </a:solidFill>
              <a:uFillTx/>
              <a:latin typeface="Arial" pitchFamily="18"/>
              <a:ea typeface="Microsoft YaHei" pitchFamily="2"/>
              <a:cs typeface="Mangal" pitchFamily="2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0" marR="0" lvl="0" indent="0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SzPct val="45000"/>
        <a:buFont typeface="StarSymbol"/>
        <a:buChar char=""/>
        <a:tabLst/>
        <a:defRPr lang="en-US" sz="1800" b="1" i="1" u="none" strike="noStrike" kern="0" cap="none" spc="0" baseline="0">
          <a:solidFill>
            <a:srgbClr val="FF9966"/>
          </a:solidFill>
          <a:uFillTx/>
          <a:latin typeface="Albany" pitchFamily="34"/>
          <a:ea typeface="Arial Unicode MS" pitchFamily="2"/>
          <a:cs typeface="Tahoma" pitchFamily="2"/>
        </a:defRPr>
      </a:lvl1pPr>
    </p:titleStyle>
    <p:bodyStyle>
      <a:lvl1pPr marL="431999" marR="0" lvl="0" indent="-323999" algn="l" defTabSz="914400" rtl="0" fontAlgn="auto" hangingPunct="0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1pPr>
      <a:lvl2pPr marL="863998" marR="0" lvl="1" indent="-287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8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2pPr>
      <a:lvl3pPr marL="1295997" marR="0" lvl="2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4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3pPr>
      <a:lvl4pPr marL="1727996" marR="0" lvl="3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75000"/>
        <a:buFont typeface="StarSymbol"/>
        <a:buChar char="–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4pPr>
      <a:lvl5pPr marL="2159995" marR="0" lvl="4" indent="-215999" algn="l" defTabSz="914400" rtl="0" fontAlgn="auto" hangingPunct="1">
        <a:lnSpc>
          <a:spcPct val="100000"/>
        </a:lnSpc>
        <a:spcBef>
          <a:spcPts val="0"/>
        </a:spcBef>
        <a:spcAft>
          <a:spcPts val="0"/>
        </a:spcAft>
        <a:buClr>
          <a:srgbClr val="E6E6E6"/>
        </a:buClr>
        <a:buSzPct val="45000"/>
        <a:buFont typeface="StarSymbol"/>
        <a:buChar char="●"/>
        <a:tabLst/>
        <a:defRPr lang="en-US" sz="2000" b="0" i="0" u="none" strike="noStrike" kern="0" cap="none" spc="0" baseline="0">
          <a:solidFill>
            <a:srgbClr val="E6E6E6"/>
          </a:solidFill>
          <a:uFillTx/>
          <a:latin typeface="Thorndale" pitchFamily="18"/>
          <a:ea typeface="Arial Unicode MS" pitchFamily="2"/>
          <a:cs typeface="Tahoma" pitchFamily="2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0B3D26-D89D-429D-99F4-075959A5F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35811A-DD65-4A36-A0CA-C1CF46912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67" y="3479577"/>
            <a:ext cx="1051964" cy="10519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647AE7-D812-447F-BFB1-E4DC60E8EA0C}"/>
              </a:ext>
            </a:extLst>
          </p:cNvPr>
          <p:cNvSpPr txBox="1"/>
          <p:nvPr/>
        </p:nvSpPr>
        <p:spPr>
          <a:xfrm>
            <a:off x="2257678" y="3058791"/>
            <a:ext cx="6521777" cy="525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86624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C8611C6C-E32C-4BEE-8FCE-91F48C1049FE}"/>
              </a:ext>
            </a:extLst>
          </p:cNvPr>
          <p:cNvSpPr txBox="1"/>
          <p:nvPr/>
        </p:nvSpPr>
        <p:spPr>
          <a:xfrm>
            <a:off x="3512956" y="2063918"/>
            <a:ext cx="529927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DÂNG LỄ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EBE78D3-65CE-46F9-A1D9-2C45C098FC0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703" y="1186305"/>
            <a:ext cx="3563910" cy="356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428424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E23BA6D-69E3-42D6-86FD-7E5208EF7B54}"/>
              </a:ext>
            </a:extLst>
          </p:cNvPr>
          <p:cNvSpPr txBox="1"/>
          <p:nvPr/>
        </p:nvSpPr>
        <p:spPr>
          <a:xfrm>
            <a:off x="2514600" y="343448"/>
            <a:ext cx="4114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HIỆP LỄ</a:t>
            </a:r>
            <a:endParaRPr lang="en-US" sz="4400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32B606FA-EB6E-4C18-88E0-2959E4C9D701}"/>
              </a:ext>
            </a:extLst>
          </p:cNvPr>
          <p:cNvSpPr txBox="1"/>
          <p:nvPr/>
        </p:nvSpPr>
        <p:spPr>
          <a:xfrm>
            <a:off x="113288" y="805393"/>
            <a:ext cx="8731305" cy="415498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just"/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Phêrô thưa cùng Chúa Giêsu rằng: Thầy là Đức Kitô, Con Thiên Chúa hằng sống. Chúa Giêsu đáp: Con là Đá, trên Đá này Thầy sẽ xây Hội thánh của Thầy.</a:t>
            </a:r>
            <a:endParaRPr lang="vi-VN" sz="4400" b="1" i="0" dirty="0">
              <a:solidFill>
                <a:schemeClr val="bg1"/>
              </a:solidFill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52142907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0B3D26-D89D-429D-99F4-075959A5F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35811A-DD65-4A36-A0CA-C1CF46912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67" y="3479577"/>
            <a:ext cx="1051964" cy="10519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647AE7-D812-447F-BFB1-E4DC60E8EA0C}"/>
              </a:ext>
            </a:extLst>
          </p:cNvPr>
          <p:cNvSpPr txBox="1"/>
          <p:nvPr/>
        </p:nvSpPr>
        <p:spPr>
          <a:xfrm>
            <a:off x="2257678" y="3058791"/>
            <a:ext cx="6521777" cy="52550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THỨ HAI TUẦN </a:t>
            </a:r>
            <a:r>
              <a:rPr lang="en-US" sz="2800" b="1" dirty="0">
                <a:solidFill>
                  <a:srgbClr val="FFFF00"/>
                </a:solidFill>
                <a:latin typeface="Arial" panose="020B0604020202020204" pitchFamily="34" charset="0"/>
              </a:rPr>
              <a:t>XIII </a:t>
            </a:r>
            <a:r>
              <a:rPr lang="en-US" sz="28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THƯỜNG NIÊN A</a:t>
            </a:r>
            <a:endParaRPr lang="en-US" sz="28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6289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4"/>
          <p:cNvSpPr/>
          <p:nvPr/>
        </p:nvSpPr>
        <p:spPr>
          <a:xfrm>
            <a:off x="145991" y="493759"/>
            <a:ext cx="8625439" cy="4154984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0">
              <a:lnSpc>
                <a:spcPct val="100000"/>
              </a:lnSpc>
              <a:spcBef>
                <a:spcPts val="965"/>
              </a:spcBef>
              <a:spcAft>
                <a:spcPts val="805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u="none" strike="noStrike" kern="1200" cap="none" spc="0" baseline="0" dirty="0">
                <a:solidFill>
                  <a:schemeClr val="bg1"/>
                </a:solidFill>
                <a:uFillTx/>
                <a:latin typeface="Arial" panose="020B0604020202020204" pitchFamily="34" charset="0"/>
                <a:ea typeface="Microsoft YaHei" pitchFamily="2"/>
                <a:cs typeface="Arial" panose="020B0604020202020204" pitchFamily="34" charset="0"/>
              </a:rPr>
              <a:t> </a:t>
            </a:r>
            <a:r>
              <a:rPr lang="vi-VN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 là những người khi còn sống ở trần gian, đã gieo trồng Hội thánh bằng máu mình; đã uống chén đau khổ của Chúa Kitô và trở nên bạn hữu của Thiên Chúa</a:t>
            </a:r>
            <a:endParaRPr lang="en-US" sz="4400" b="1" i="0" u="none" strike="noStrike" kern="1200" cap="none" spc="0" baseline="0" dirty="0"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A7B9AF-A5E5-4DE2-917C-5A3A29380515}"/>
              </a:ext>
            </a:extLst>
          </p:cNvPr>
          <p:cNvSpPr txBox="1"/>
          <p:nvPr/>
        </p:nvSpPr>
        <p:spPr>
          <a:xfrm>
            <a:off x="2707460" y="-71963"/>
            <a:ext cx="4343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Ca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Nhập</a:t>
            </a:r>
            <a:r>
              <a:rPr lang="en-US" sz="4800" b="1" dirty="0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rgbClr val="FFFF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Lễ</a:t>
            </a:r>
            <a:endParaRPr lang="en-US" sz="4800" dirty="0"/>
          </a:p>
        </p:txBody>
      </p:sp>
    </p:spTree>
  </p:cSld>
  <p:clrMapOvr>
    <a:masterClrMapping/>
  </p:clrMapOvr>
  <p:transition spd="med">
    <p:pull/>
  </p:transition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Bây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giờ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biết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thật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khỏi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tay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Hêrôđê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1: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Cv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12, 1-11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86453" y="2306314"/>
            <a:ext cx="889248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sách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Tông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Đồ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000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Vụ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780" y="3417733"/>
            <a:ext cx="3200067" cy="1725767"/>
          </a:xfrm>
          <a:prstGeom prst="rect">
            <a:avLst/>
          </a:prstGeom>
        </p:spPr>
      </p:pic>
    </p:spTree>
  </p:cSld>
  <p:clrMapOvr>
    <a:masterClrMapping/>
  </p:clrMapOvr>
  <p:transition spd="med">
    <p:pull dir="r"/>
  </p:transition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/>
          <p:nvPr/>
        </p:nvSpPr>
        <p:spPr>
          <a:xfrm>
            <a:off x="620799" y="1715547"/>
            <a:ext cx="8063344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marL="0" marR="0" lvl="0" indent="0" algn="just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Đáp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Chúa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cứu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tôi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khỏi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điều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lo </a:t>
            </a:r>
            <a:r>
              <a:rPr lang="en-US" sz="4400" b="1" i="0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sợ</a:t>
            </a:r>
            <a:endParaRPr lang="en-US" sz="4400" b="1" i="0" u="none" strike="noStrike" kern="1200" cap="none" spc="0" baseline="0" dirty="0">
              <a:ln w="12700">
                <a:solidFill>
                  <a:schemeClr val="accent4">
                    <a:lumMod val="50000"/>
                  </a:schemeClr>
                </a:solidFill>
              </a:ln>
              <a:solidFill>
                <a:schemeClr val="bg1"/>
              </a:solidFill>
              <a:uFillTx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2643994" y="145883"/>
            <a:ext cx="4248476" cy="923333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anchor="t" anchorCtr="1" compatLnSpc="1">
            <a:spAutoFit/>
          </a:bodyPr>
          <a:lstStyle/>
          <a:p>
            <a:pPr marL="0" marR="0" lvl="0" indent="0" algn="ctr" defTabSz="740572" rtl="0" fontAlgn="auto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tabLst/>
              <a:defRPr sz="1800" b="0" i="0" u="none" strike="noStrike" kern="0" cap="none" spc="0" baseline="0">
                <a:solidFill>
                  <a:srgbClr val="000000"/>
                </a:solidFill>
                <a:uFillTx/>
              </a:defRPr>
            </a:pPr>
            <a:r>
              <a:rPr lang="en-US" sz="5400" b="1" i="0" u="none" strike="noStrike" kern="1200" cap="none" spc="0" baseline="0" dirty="0" err="1">
                <a:solidFill>
                  <a:srgbClr val="FFFF00"/>
                </a:solidFill>
                <a:uFillTx/>
                <a:latin typeface="Calibri"/>
              </a:rPr>
              <a:t>Đáp</a:t>
            </a:r>
            <a:r>
              <a:rPr lang="en-US" sz="5400" b="1" i="0" u="none" strike="noStrike" kern="1200" cap="none" spc="0" baseline="0" dirty="0">
                <a:solidFill>
                  <a:srgbClr val="FFFF00"/>
                </a:solidFill>
                <a:uFillTx/>
                <a:latin typeface="Calibri"/>
              </a:rPr>
              <a:t> Ca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C1872A9-38BF-4BF8-9466-072F5E08A766}"/>
              </a:ext>
            </a:extLst>
          </p:cNvPr>
          <p:cNvSpPr txBox="1"/>
          <p:nvPr/>
        </p:nvSpPr>
        <p:spPr>
          <a:xfrm>
            <a:off x="1205714" y="1069216"/>
            <a:ext cx="7125036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Tv 33, 2-3. 4-5. 6-7. 8-9</a:t>
            </a:r>
            <a:endParaRPr lang="en-US" sz="3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3"/>
          <p:cNvSpPr/>
          <p:nvPr/>
        </p:nvSpPr>
        <p:spPr>
          <a:xfrm>
            <a:off x="251519" y="859764"/>
            <a:ext cx="8640961" cy="1446550"/>
          </a:xfrm>
          <a:prstGeom prst="rect">
            <a:avLst/>
          </a:prstGeom>
          <a:noFill/>
          <a:ln>
            <a:noFill/>
            <a:prstDash val="solid"/>
          </a:ln>
        </p:spPr>
        <p:txBody>
          <a:bodyPr vert="horz" wrap="square" lIns="91440" tIns="45720" rIns="91440" bIns="45720" anchor="t" anchorCtr="0" compatLnSpc="1">
            <a:spAutoFit/>
          </a:bodyPr>
          <a:lstStyle/>
          <a:p>
            <a:pPr algn="just"/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"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Từ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đây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triều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thiên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công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chính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đã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dành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4400" b="1" i="1" dirty="0" err="1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cho</a:t>
            </a:r>
            <a:r>
              <a:rPr lang="en-US" sz="4400" b="1" i="1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 cha".</a:t>
            </a:r>
            <a:endParaRPr lang="en-US" sz="4400" b="1" i="0" dirty="0">
              <a:solidFill>
                <a:schemeClr val="bg1"/>
              </a:solidFill>
              <a:effectLst/>
              <a:latin typeface="Helvetica Neue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A8C877E-1F27-4C65-8D10-EF8FA5CC291D}"/>
              </a:ext>
            </a:extLst>
          </p:cNvPr>
          <p:cNvSpPr txBox="1"/>
          <p:nvPr/>
        </p:nvSpPr>
        <p:spPr>
          <a:xfrm>
            <a:off x="186453" y="224706"/>
            <a:ext cx="8771092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Bài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</a:t>
            </a:r>
            <a:r>
              <a:rPr lang="en-US" sz="4000" b="1" dirty="0" err="1">
                <a:solidFill>
                  <a:srgbClr val="FFFF00"/>
                </a:solidFill>
                <a:latin typeface="Arial" panose="020B0604020202020204" pitchFamily="34" charset="0"/>
              </a:rPr>
              <a:t>Đọc</a:t>
            </a: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</a:rPr>
              <a:t> 2: </a:t>
            </a:r>
            <a:r>
              <a:rPr lang="en-US" sz="4000" b="0" i="0" dirty="0">
                <a:solidFill>
                  <a:srgbClr val="3A3A3A"/>
                </a:solidFill>
                <a:effectLst/>
                <a:latin typeface="Roboto" panose="02000000000000000000" pitchFamily="2" charset="0"/>
              </a:rPr>
              <a:t> </a:t>
            </a:r>
            <a:r>
              <a:rPr lang="en-US" sz="40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</a:t>
            </a:r>
            <a:r>
              <a:rPr lang="en-US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2 Tm 4, 6-8. 17-18</a:t>
            </a:r>
            <a:endParaRPr lang="en-US" sz="4000" dirty="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9DD3A0B-07D5-4E35-A977-30E947C9B260}"/>
              </a:ext>
            </a:extLst>
          </p:cNvPr>
          <p:cNvSpPr txBox="1"/>
          <p:nvPr/>
        </p:nvSpPr>
        <p:spPr>
          <a:xfrm>
            <a:off x="186453" y="2306314"/>
            <a:ext cx="889248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vi-VN" sz="40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Trích thư thứ hai của Thánh Phaolô Tông đồ gửi Timôthêu.</a:t>
            </a:r>
            <a:endParaRPr lang="en-US" sz="4000" dirty="0">
              <a:solidFill>
                <a:schemeClr val="bg1"/>
              </a:solidFill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4588591D-F391-4231-BA51-FAA3CD35F6A5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07780" y="3417733"/>
            <a:ext cx="3200067" cy="1725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7390516"/>
      </p:ext>
    </p:extLst>
  </p:cSld>
  <p:clrMapOvr>
    <a:masterClrMapping/>
  </p:clrMapOvr>
  <p:transition spd="med">
    <p:pull dir="r"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1CF996-EC85-4D87-A846-94F8105638D6}"/>
              </a:ext>
            </a:extLst>
          </p:cNvPr>
          <p:cNvSpPr txBox="1"/>
          <p:nvPr/>
        </p:nvSpPr>
        <p:spPr>
          <a:xfrm>
            <a:off x="1407339" y="225735"/>
            <a:ext cx="6781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Alleluia</a:t>
            </a:r>
            <a:r>
              <a:rPr lang="en-US" sz="4400" b="1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: </a:t>
            </a:r>
            <a:r>
              <a:rPr lang="en-US" sz="4400" b="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Mt 16, 18</a:t>
            </a:r>
            <a:endParaRPr lang="en-US" sz="4400" dirty="0">
              <a:solidFill>
                <a:schemeClr val="bg1"/>
              </a:solidFill>
            </a:endParaRP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82868AD-E8B9-462B-B621-E55F03EA34A5}"/>
              </a:ext>
            </a:extLst>
          </p:cNvPr>
          <p:cNvSpPr txBox="1">
            <a:spLocks/>
          </p:cNvSpPr>
          <p:nvPr/>
        </p:nvSpPr>
        <p:spPr>
          <a:xfrm>
            <a:off x="304800" y="930247"/>
            <a:ext cx="8534400" cy="2945838"/>
          </a:xfrm>
          <a:prstGeom prst="rect">
            <a:avLst/>
          </a:prstGeom>
        </p:spPr>
        <p:txBody>
          <a:bodyPr>
            <a:noAutofit/>
          </a:bodyPr>
          <a:lstStyle>
            <a:lvl1pPr marL="0" marR="0" lvl="0" indent="0" algn="l" defTabSz="914400" rtl="0" fontAlgn="auto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ct val="45000"/>
              <a:buFont typeface="StarSymbol"/>
              <a:buChar char=""/>
              <a:tabLst/>
              <a:defRPr lang="en-US" sz="1800" b="1" i="1" u="none" strike="noStrike" kern="0" cap="none" spc="0" baseline="0">
                <a:solidFill>
                  <a:srgbClr val="FF9966"/>
                </a:solidFill>
                <a:uFillTx/>
                <a:latin typeface="Albany" pitchFamily="34"/>
                <a:ea typeface="Arial Unicode MS" pitchFamily="2"/>
                <a:cs typeface="Tahoma" pitchFamily="2"/>
              </a:defRPr>
            </a:lvl1pPr>
          </a:lstStyle>
          <a:p>
            <a:pPr algn="just"/>
            <a:r>
              <a:rPr lang="vi-VN" sz="4400" u="sng" dirty="0">
                <a:solidFill>
                  <a:srgbClr val="FFFF00"/>
                </a:solidFill>
                <a:latin typeface="+mn-lt"/>
                <a:cs typeface="Times New Roman" pitchFamily="18" charset="0"/>
              </a:rPr>
              <a:t>Alleluia-alleluia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:</a:t>
            </a:r>
            <a:r>
              <a:rPr lang="vi-VN" sz="4400" b="0" i="0" dirty="0">
                <a:solidFill>
                  <a:srgbClr val="333333"/>
                </a:solidFill>
                <a:latin typeface="+mn-lt"/>
              </a:rPr>
              <a:t> 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 – </a:t>
            </a:r>
            <a:r>
              <a:rPr lang="vi-VN" sz="4400" i="0" dirty="0">
                <a:solidFill>
                  <a:schemeClr val="bg1"/>
                </a:solidFill>
                <a:effectLst/>
                <a:latin typeface="arial" panose="020B0604020202020204" pitchFamily="34" charset="0"/>
              </a:rPr>
              <a:t> Con là Ðá, trên đá này Thầy sẽ xây Hội Thánh của Thầy, và cửa địa ngục sẽ không thắng được. -</a:t>
            </a:r>
            <a:r>
              <a:rPr lang="vi-VN" sz="4400" u="sng" dirty="0">
                <a:solidFill>
                  <a:srgbClr val="FFFF00"/>
                </a:solidFill>
                <a:latin typeface="+mn-lt"/>
                <a:cs typeface="Arial" panose="020B0604020202020204" pitchFamily="34" charset="0"/>
              </a:rPr>
              <a:t>Alleluia.</a:t>
            </a:r>
          </a:p>
        </p:txBody>
      </p:sp>
    </p:spTree>
    <p:extLst>
      <p:ext uri="{BB962C8B-B14F-4D97-AF65-F5344CB8AC3E}">
        <p14:creationId xmlns:p14="http://schemas.microsoft.com/office/powerpoint/2010/main" val="20522623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70B3D26-D89D-429D-99F4-075959A5FB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BB35811A-DD65-4A36-A0CA-C1CF469126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2167" y="3479577"/>
            <a:ext cx="1051964" cy="1051964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7E647AE7-D812-447F-BFB1-E4DC60E8EA0C}"/>
              </a:ext>
            </a:extLst>
          </p:cNvPr>
          <p:cNvSpPr txBox="1"/>
          <p:nvPr/>
        </p:nvSpPr>
        <p:spPr>
          <a:xfrm>
            <a:off x="2257678" y="3058791"/>
            <a:ext cx="652177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Phúc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 </a:t>
            </a:r>
            <a:r>
              <a:rPr lang="en-US" sz="3600" b="1" i="0" dirty="0" err="1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Âm</a:t>
            </a:r>
            <a:r>
              <a:rPr lang="en-US" sz="3600" b="1" i="0" dirty="0">
                <a:solidFill>
                  <a:srgbClr val="FFFF00"/>
                </a:solidFill>
                <a:effectLst/>
                <a:latin typeface="arial" panose="020B0604020202020204" pitchFamily="34" charset="0"/>
              </a:rPr>
              <a:t>: Mt 16, 13-19</a:t>
            </a:r>
            <a:endParaRPr lang="en-US" sz="36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8573750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39EDB0CD-6E63-4EA8-BF0E-B95655C41A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94548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3ED1D2B8-41DE-4597-A977-6FAD641A8BC5}"/>
              </a:ext>
            </a:extLst>
          </p:cNvPr>
          <p:cNvSpPr/>
          <p:nvPr/>
        </p:nvSpPr>
        <p:spPr>
          <a:xfrm>
            <a:off x="2438400" y="2114550"/>
            <a:ext cx="6248400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en-US" sz="4000" b="1" dirty="0">
                <a:solidFill>
                  <a:srgbClr val="FFFF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LỜI NGUYỆN TÍN HỮU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FCA340E-9EEB-471A-9B11-1E3886AEF035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399" y="209550"/>
            <a:ext cx="2022605" cy="348615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7A81A6EB-F194-40CB-8DCD-C51936976EE0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1878596"/>
            <a:ext cx="1828799" cy="326490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D56B83D-A68C-4D8F-8389-803FA7056DA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3000" y="3774757"/>
            <a:ext cx="2743200" cy="13133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7985652"/>
      </p:ext>
    </p:extLst>
  </p:cSld>
  <p:clrMapOvr>
    <a:masterClrMapping/>
  </p:clrMapOvr>
</p:sld>
</file>

<file path=ppt/theme/theme1.xml><?xml version="1.0" encoding="utf-8"?>
<a:theme xmlns:a="http://schemas.openxmlformats.org/drawingml/2006/main" name="lyt darkblue_new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851</TotalTime>
  <Words>229</Words>
  <Application>Microsoft Office PowerPoint</Application>
  <PresentationFormat>On-screen Show (16:9)</PresentationFormat>
  <Paragraphs>20</Paragraphs>
  <Slides>12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22" baseType="lpstr">
      <vt:lpstr>Albany</vt:lpstr>
      <vt:lpstr>Arial</vt:lpstr>
      <vt:lpstr>Arial</vt:lpstr>
      <vt:lpstr>Calibri</vt:lpstr>
      <vt:lpstr>Helvetica Neue</vt:lpstr>
      <vt:lpstr>Roboto</vt:lpstr>
      <vt:lpstr>StarSymbol</vt:lpstr>
      <vt:lpstr>Thorndale</vt:lpstr>
      <vt:lpstr>Times New Roman</vt:lpstr>
      <vt:lpstr>lyt darkblue_new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Quốc Văn Nguyễn</dc:creator>
  <cp:lastModifiedBy>PC</cp:lastModifiedBy>
  <cp:revision>69</cp:revision>
  <dcterms:created xsi:type="dcterms:W3CDTF">2018-11-13T15:52:26Z</dcterms:created>
  <dcterms:modified xsi:type="dcterms:W3CDTF">2026-06-13T22:43:10Z</dcterms:modified>
</cp:coreProperties>
</file>