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4" r:id="rId2"/>
    <p:sldId id="257" r:id="rId3"/>
    <p:sldId id="258" r:id="rId4"/>
    <p:sldId id="260" r:id="rId5"/>
    <p:sldId id="311" r:id="rId6"/>
    <p:sldId id="275" r:id="rId7"/>
    <p:sldId id="312" r:id="rId8"/>
    <p:sldId id="278" r:id="rId9"/>
    <p:sldId id="284" r:id="rId10"/>
    <p:sldId id="282" r:id="rId11"/>
    <p:sldId id="283" r:id="rId12"/>
    <p:sldId id="313" r:id="rId13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B3D26-D89D-429D-99F4-075959A5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5811A-DD65-4A36-A0CA-C1CF46912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7" y="3479577"/>
            <a:ext cx="1051964" cy="1051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647AE7-D812-447F-BFB1-E4DC60E8EA0C}"/>
              </a:ext>
            </a:extLst>
          </p:cNvPr>
          <p:cNvSpPr txBox="1"/>
          <p:nvPr/>
        </p:nvSpPr>
        <p:spPr>
          <a:xfrm>
            <a:off x="2257678" y="3058791"/>
            <a:ext cx="6521777" cy="52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XIII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600" y="34344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113288" y="805393"/>
            <a:ext cx="87313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Phêrô thưa cùng Chúa Giêsu rằng: Thầy là Đức Kitô, Con Thiên Chúa hằng sống. Chúa Giêsu đáp: Con là Đá, trên Đá này Thầy sẽ xây Hội thánh của Thầy.</a:t>
            </a:r>
            <a:endParaRPr lang="vi-VN" sz="44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B3D26-D89D-429D-99F4-075959A5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5811A-DD65-4A36-A0CA-C1CF46912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7" y="3479577"/>
            <a:ext cx="1051964" cy="1051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647AE7-D812-447F-BFB1-E4DC60E8EA0C}"/>
              </a:ext>
            </a:extLst>
          </p:cNvPr>
          <p:cNvSpPr txBox="1"/>
          <p:nvPr/>
        </p:nvSpPr>
        <p:spPr>
          <a:xfrm>
            <a:off x="2257678" y="3058791"/>
            <a:ext cx="6521777" cy="52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XIII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45991" y="493759"/>
            <a:ext cx="8625439" cy="41549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 là những người khi còn sống ở trần gian, đã gieo trồng Hội thánh bằng máu mình; đã uống chén đau khổ của Chúa Kitô và trở nên bạn hữu của Thiên Chúa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707460" y="-7196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859764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Bây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giờ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thật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khỏi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Hêrôđê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".</a:t>
            </a:r>
            <a:endParaRPr lang="en-US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186453" y="224706"/>
            <a:ext cx="8771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12, 1-11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453" y="2306314"/>
            <a:ext cx="8892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80" y="3417733"/>
            <a:ext cx="3200067" cy="1725767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0799" y="1715547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khỏi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lo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sợ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33, 2-3. 4-5. 6-7. 8-9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859764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triều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chính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dành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cha".</a:t>
            </a:r>
            <a:endParaRPr lang="en-US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186453" y="224706"/>
            <a:ext cx="8771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Tm 4, 6-8. 17-18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453" y="2306314"/>
            <a:ext cx="8892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Timôthêu.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80" y="3417733"/>
            <a:ext cx="3200067" cy="17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90516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07339" y="22573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Mt 16, 18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930247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 – 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Con là Ðá, trên đá này Thầy sẽ xây Hội Thánh của Thầy, và cửa địa ngục sẽ không thắng được. -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B3D26-D89D-429D-99F4-075959A5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5811A-DD65-4A36-A0CA-C1CF46912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7" y="3479577"/>
            <a:ext cx="1051964" cy="1051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647AE7-D812-447F-BFB1-E4DC60E8EA0C}"/>
              </a:ext>
            </a:extLst>
          </p:cNvPr>
          <p:cNvSpPr txBox="1"/>
          <p:nvPr/>
        </p:nvSpPr>
        <p:spPr>
          <a:xfrm>
            <a:off x="2257678" y="3058791"/>
            <a:ext cx="6521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16, 13-19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3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229</Words>
  <Application>Microsoft Office PowerPoint</Application>
  <PresentationFormat>On-screen Show (16:9)</PresentationFormat>
  <Paragraphs>20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Albany</vt:lpstr>
      <vt:lpstr>Arial</vt:lpstr>
      <vt:lpstr>Arial</vt:lpstr>
      <vt:lpstr>Calibri</vt:lpstr>
      <vt:lpstr>Helvetica Neue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69</cp:revision>
  <dcterms:created xsi:type="dcterms:W3CDTF">2018-11-13T15:52:26Z</dcterms:created>
  <dcterms:modified xsi:type="dcterms:W3CDTF">2026-06-13T22:43:10Z</dcterms:modified>
</cp:coreProperties>
</file>