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14" r:id="rId7"/>
    <p:sldId id="278" r:id="rId8"/>
    <p:sldId id="282" r:id="rId9"/>
    <p:sldId id="283" r:id="rId10"/>
    <p:sldId id="315"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822B9B-A527-45B8-A036-726E5A902E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D8774445-FDD3-4A97-8B63-8B0B0D0BD2B0}"/>
              </a:ext>
            </a:extLst>
          </p:cNvPr>
          <p:cNvSpPr txBox="1"/>
          <p:nvPr/>
        </p:nvSpPr>
        <p:spPr>
          <a:xfrm>
            <a:off x="2249586" y="3479577"/>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a:t>
            </a:r>
            <a:r>
              <a:rPr lang="en-US" sz="2800" b="1" dirty="0">
                <a:solidFill>
                  <a:srgbClr val="FFFF00"/>
                </a:solidFill>
                <a:latin typeface="Arial" panose="020B0604020202020204" pitchFamily="34" charset="0"/>
              </a:rPr>
              <a:t>XIV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DACCAB0B-F9BC-4BDB-9E8C-59133065EE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50" y="275131"/>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822B9B-A527-45B8-A036-726E5A902E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D8774445-FDD3-4A97-8B63-8B0B0D0BD2B0}"/>
              </a:ext>
            </a:extLst>
          </p:cNvPr>
          <p:cNvSpPr txBox="1"/>
          <p:nvPr/>
        </p:nvSpPr>
        <p:spPr>
          <a:xfrm>
            <a:off x="2249586" y="3479577"/>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a:t>
            </a:r>
            <a:r>
              <a:rPr lang="en-US" sz="2800" b="1" dirty="0">
                <a:solidFill>
                  <a:srgbClr val="FFFF00"/>
                </a:solidFill>
                <a:latin typeface="Arial" panose="020B0604020202020204" pitchFamily="34" charset="0"/>
              </a:rPr>
              <a:t>XIV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DACCAB0B-F9BC-4BDB-9E8C-59133065EE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50" y="275131"/>
            <a:ext cx="1051964" cy="1051964"/>
          </a:xfrm>
          <a:prstGeom prst="rect">
            <a:avLst/>
          </a:prstGeom>
        </p:spPr>
      </p:pic>
    </p:spTree>
    <p:extLst>
      <p:ext uri="{BB962C8B-B14F-4D97-AF65-F5344CB8AC3E}">
        <p14:creationId xmlns:p14="http://schemas.microsoft.com/office/powerpoint/2010/main" val="2907180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45991" y="493759"/>
            <a:ext cx="8625439" cy="446276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đến tận cùng trái đất; tay hữu Chúa đầy đức công minh.</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vi-VN" sz="4400" b="1" i="0" dirty="0">
                <a:solidFill>
                  <a:schemeClr val="bg1"/>
                </a:solidFill>
                <a:effectLst/>
                <a:latin typeface="Arial" panose="020B0604020202020204" pitchFamily="34" charset="0"/>
              </a:rPr>
              <a:t>“</a:t>
            </a:r>
            <a:r>
              <a:rPr lang="vi-VN" sz="4400" b="1" i="1" dirty="0">
                <a:solidFill>
                  <a:schemeClr val="bg1"/>
                </a:solidFill>
                <a:effectLst/>
                <a:latin typeface="Arial" panose="020B0604020202020204" pitchFamily="34" charset="0"/>
              </a:rPr>
              <a:t>Ta sẽ đính hôn với ngươi đến muôn đời”</a:t>
            </a:r>
            <a:r>
              <a:rPr lang="vi-VN" sz="4400" b="1" i="0"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Hs 2, 14. 15-16. 19-20</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2306314"/>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Hôsê</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70" y="2941373"/>
            <a:ext cx="4083377" cy="220212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ái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từ</a:t>
            </a:r>
            <a:r>
              <a:rPr lang="en-US" sz="4400" b="1" i="0" dirty="0">
                <a:solidFill>
                  <a:schemeClr val="bg1"/>
                </a:solidFill>
                <a:effectLst/>
                <a:latin typeface="Arial" panose="020B0604020202020204" pitchFamily="34" charset="0"/>
              </a:rPr>
              <a:t> bi (c. 8a).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817296"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144, 2-3. 4-5. 6-7. 8-9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Tv 144, 14cd</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trung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thành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trong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mọi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thánh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thiện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trong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mọi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việc</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làm</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822B9B-A527-45B8-A036-726E5A902E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D8774445-FDD3-4A97-8B63-8B0B0D0BD2B0}"/>
              </a:ext>
            </a:extLst>
          </p:cNvPr>
          <p:cNvSpPr txBox="1"/>
          <p:nvPr/>
        </p:nvSpPr>
        <p:spPr>
          <a:xfrm>
            <a:off x="2257678" y="3261092"/>
            <a:ext cx="6521777"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9, 18-26</a:t>
            </a:r>
            <a:endParaRPr lang="en-US" sz="3600" b="1" dirty="0">
              <a:solidFill>
                <a:srgbClr val="FFFF00"/>
              </a:solidFill>
            </a:endParaRPr>
          </a:p>
        </p:txBody>
      </p:sp>
      <p:pic>
        <p:nvPicPr>
          <p:cNvPr id="8" name="Picture 7">
            <a:extLst>
              <a:ext uri="{FF2B5EF4-FFF2-40B4-BE49-F238E27FC236}">
                <a16:creationId xmlns:a16="http://schemas.microsoft.com/office/drawing/2014/main" id="{DACCAB0B-F9BC-4BDB-9E8C-59133065EE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50" y="275131"/>
            <a:ext cx="1051964" cy="1051964"/>
          </a:xfrm>
          <a:prstGeom prst="rect">
            <a:avLst/>
          </a:prstGeom>
        </p:spPr>
      </p:pic>
    </p:spTree>
    <p:extLst>
      <p:ext uri="{BB962C8B-B14F-4D97-AF65-F5344CB8AC3E}">
        <p14:creationId xmlns:p14="http://schemas.microsoft.com/office/powerpoint/2010/main" val="4005114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137564" y="1355651"/>
            <a:ext cx="8731305"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Các bạn hãy nếm thử và hãy nhìn coi, cho biết Chúa thiện hảo nhường bao; Phúc cho ai tìm nương tựa ở nơi Chúa.</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871</TotalTime>
  <Words>191</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70</cp:revision>
  <dcterms:created xsi:type="dcterms:W3CDTF">2018-11-13T15:52:26Z</dcterms:created>
  <dcterms:modified xsi:type="dcterms:W3CDTF">2026-06-17T08:35:34Z</dcterms:modified>
</cp:coreProperties>
</file>