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8" r:id="rId11"/>
    <p:sldId id="1046" r:id="rId12"/>
    <p:sldId id="346" r:id="rId13"/>
    <p:sldId id="445" r:id="rId14"/>
    <p:sldId id="107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3521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58182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9A193C4-7222-4004-841E-91F70B7B0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54930"/>
          </a:xfrm>
        </p:spPr>
      </p:pic>
      <p:pic>
        <p:nvPicPr>
          <p:cNvPr id="10" name="Picture 9">
            <a:extLst>
              <a:ext uri="{FF2B5EF4-FFF2-40B4-BE49-F238E27FC236}">
                <a16:creationId xmlns:a16="http://schemas.microsoft.com/office/drawing/2014/main" id="{CCB8987B-D241-41FC-82A4-77C65B5C9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C4E907D9-5A24-4A60-9293-5E515130C472}"/>
              </a:ext>
            </a:extLst>
          </p:cNvPr>
          <p:cNvSpPr txBox="1"/>
          <p:nvPr/>
        </p:nvSpPr>
        <p:spPr>
          <a:xfrm>
            <a:off x="1676400" y="3257550"/>
            <a:ext cx="6400800"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THỨ HAI TUẦN XV THƯỜNG NIÊN C</a:t>
            </a:r>
            <a:endParaRPr lang="en-US" sz="2800" b="1" dirty="0">
              <a:solidFill>
                <a:srgbClr val="FF00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9A193C4-7222-4004-841E-91F70B7B0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54930"/>
          </a:xfrm>
        </p:spPr>
      </p:pic>
      <p:pic>
        <p:nvPicPr>
          <p:cNvPr id="10" name="Picture 9">
            <a:extLst>
              <a:ext uri="{FF2B5EF4-FFF2-40B4-BE49-F238E27FC236}">
                <a16:creationId xmlns:a16="http://schemas.microsoft.com/office/drawing/2014/main" id="{CCB8987B-D241-41FC-82A4-77C65B5C9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C4E907D9-5A24-4A60-9293-5E515130C472}"/>
              </a:ext>
            </a:extLst>
          </p:cNvPr>
          <p:cNvSpPr txBox="1"/>
          <p:nvPr/>
        </p:nvSpPr>
        <p:spPr>
          <a:xfrm>
            <a:off x="1676400" y="3257550"/>
            <a:ext cx="6400800"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THỨ HAI TUẦN XV THƯỜNG NIÊN C</a:t>
            </a:r>
            <a:endParaRPr lang="en-US" sz="2800" b="1" dirty="0">
              <a:solidFill>
                <a:srgbClr val="FF0000"/>
              </a:solidFill>
            </a:endParaRPr>
          </a:p>
        </p:txBody>
      </p:sp>
    </p:spTree>
    <p:extLst>
      <p:ext uri="{BB962C8B-B14F-4D97-AF65-F5344CB8AC3E}">
        <p14:creationId xmlns:p14="http://schemas.microsoft.com/office/powerpoint/2010/main" val="677064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276599"/>
          </a:xfrm>
        </p:spPr>
        <p:txBody>
          <a:bodyPr>
            <a:normAutofit fontScale="90000"/>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 8-14. 22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724151"/>
            <a:ext cx="4800600" cy="27061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323439"/>
          </a:xfrm>
          <a:prstGeom prst="rect">
            <a:avLst/>
          </a:prstGeom>
          <a:noFill/>
        </p:spPr>
        <p:txBody>
          <a:bodyPr wrap="square">
            <a:spAutoFit/>
          </a:bodyPr>
          <a:lstStyle/>
          <a:p>
            <a:pPr algn="just"/>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đàn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áp</a:t>
            </a:r>
            <a:r>
              <a:rPr lang="en-US" sz="4000" b="1" i="1" dirty="0">
                <a:solidFill>
                  <a:schemeClr val="bg1"/>
                </a:solidFill>
                <a:effectLst/>
                <a:latin typeface="Arial" panose="020B0604020202020204" pitchFamily="34" charset="0"/>
              </a:rPr>
              <a:t> Israel, </a:t>
            </a:r>
            <a:r>
              <a:rPr lang="en-US" sz="4000" b="1" i="1" dirty="0" err="1">
                <a:solidFill>
                  <a:schemeClr val="bg1"/>
                </a:solidFill>
                <a:effectLst/>
                <a:latin typeface="Arial" panose="020B0604020202020204" pitchFamily="34" charset="0"/>
              </a:rPr>
              <a:t>kẻo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nó</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sinh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sản</a:t>
            </a:r>
            <a:r>
              <a:rPr lang="en-US" sz="4000" b="1" i="1" dirty="0">
                <a:solidFill>
                  <a:schemeClr val="bg1"/>
                </a:solidFill>
                <a:effectLst/>
                <a:latin typeface="Arial" panose="020B0604020202020204" pitchFamily="34" charset="0"/>
              </a:rPr>
              <a:t> ra </a:t>
            </a:r>
            <a:r>
              <a:rPr lang="en-US" sz="4000" b="1" i="1" dirty="0" err="1">
                <a:solidFill>
                  <a:schemeClr val="bg1"/>
                </a:solidFill>
                <a:effectLst/>
                <a:latin typeface="Arial" panose="020B0604020202020204" pitchFamily="34" charset="0"/>
              </a:rPr>
              <a:t>nhiều</a:t>
            </a:r>
            <a:r>
              <a:rPr lang="en-US" sz="4000" b="1" i="1"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81000" y="1962150"/>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Ơn phù trợ chúng tôi ở nơi danh Chúa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790700" y="1276350"/>
            <a:ext cx="55626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123, 1-3. 4-6. 7-8</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lắng</a:t>
            </a:r>
            <a:r>
              <a:rPr lang="en-US" b="1" i="0" dirty="0">
                <a:solidFill>
                  <a:schemeClr val="bg1"/>
                </a:solidFill>
                <a:effectLst/>
                <a:latin typeface="Arial" panose="020B0604020202020204" pitchFamily="34" charset="0"/>
              </a:rPr>
              <a:t> tai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9A193C4-7222-4004-841E-91F70B7B0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54930"/>
          </a:xfrm>
        </p:spPr>
      </p:pic>
      <p:pic>
        <p:nvPicPr>
          <p:cNvPr id="10" name="Picture 9">
            <a:extLst>
              <a:ext uri="{FF2B5EF4-FFF2-40B4-BE49-F238E27FC236}">
                <a16:creationId xmlns:a16="http://schemas.microsoft.com/office/drawing/2014/main" id="{CCB8987B-D241-41FC-82A4-77C65B5C9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2" name="TextBox 11">
            <a:extLst>
              <a:ext uri="{FF2B5EF4-FFF2-40B4-BE49-F238E27FC236}">
                <a16:creationId xmlns:a16="http://schemas.microsoft.com/office/drawing/2014/main" id="{C4E907D9-5A24-4A60-9293-5E515130C472}"/>
              </a:ext>
            </a:extLst>
          </p:cNvPr>
          <p:cNvSpPr txBox="1"/>
          <p:nvPr/>
        </p:nvSpPr>
        <p:spPr>
          <a:xfrm>
            <a:off x="3276600" y="3257550"/>
            <a:ext cx="5029200" cy="523220"/>
          </a:xfrm>
          <a:prstGeom prst="rect">
            <a:avLst/>
          </a:prstGeom>
          <a:noFill/>
        </p:spPr>
        <p:txBody>
          <a:bodyPr wrap="square">
            <a:spAutoFit/>
          </a:bodyPr>
          <a:lstStyle/>
          <a:p>
            <a:r>
              <a:rPr lang="en-US" sz="2800" b="1" i="0" dirty="0" err="1">
                <a:solidFill>
                  <a:srgbClr val="FF0000"/>
                </a:solidFill>
                <a:effectLst/>
                <a:latin typeface="Arial" panose="020B0604020202020204" pitchFamily="34" charset="0"/>
              </a:rPr>
              <a:t>Phúc</a:t>
            </a:r>
            <a:r>
              <a:rPr lang="en-US" sz="2800" b="1" i="0" dirty="0">
                <a:solidFill>
                  <a:srgbClr val="FF0000"/>
                </a:solidFill>
                <a:effectLst/>
                <a:latin typeface="Arial" panose="020B0604020202020204" pitchFamily="34" charset="0"/>
              </a:rPr>
              <a:t> </a:t>
            </a:r>
            <a:r>
              <a:rPr lang="en-US" sz="2800" b="1" i="0" dirty="0" err="1">
                <a:solidFill>
                  <a:srgbClr val="FF0000"/>
                </a:solidFill>
                <a:effectLst/>
                <a:latin typeface="Arial" panose="020B0604020202020204" pitchFamily="34" charset="0"/>
              </a:rPr>
              <a:t>Âm</a:t>
            </a:r>
            <a:r>
              <a:rPr lang="en-US" sz="2800" b="1" i="0" dirty="0">
                <a:solidFill>
                  <a:srgbClr val="FF0000"/>
                </a:solidFill>
                <a:effectLst/>
                <a:latin typeface="Arial" panose="020B0604020202020204" pitchFamily="34" charset="0"/>
              </a:rPr>
              <a:t>: Mt 10, 34 – 11, 1</a:t>
            </a:r>
            <a:endParaRPr lang="en-US" sz="2800" b="1" dirty="0">
              <a:solidFill>
                <a:srgbClr val="FF0000"/>
              </a:solidFill>
            </a:endParaRPr>
          </a:p>
        </p:txBody>
      </p:sp>
    </p:spTree>
    <p:extLst>
      <p:ext uri="{BB962C8B-B14F-4D97-AF65-F5344CB8AC3E}">
        <p14:creationId xmlns:p14="http://schemas.microsoft.com/office/powerpoint/2010/main" val="1946103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47750"/>
            <a:ext cx="83820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219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bầy sự vinh quang của Chúa.</vt:lpstr>
      <vt:lpstr>PowerPoint Presentation</vt:lpstr>
      <vt:lpstr>Ðáp:  Ơn phù trợ chúng tôi ở nơi danh Chúa </vt:lpstr>
      <vt:lpstr>Alleluia, alleluia! – Lạy Chúa, xin hãy phán, vì tôi tớ Chúa đang lắng tai nghe: Chúa có lời ban sự sống đời đời.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154</cp:revision>
  <dcterms:created xsi:type="dcterms:W3CDTF">2021-12-05T01:20:54Z</dcterms:created>
  <dcterms:modified xsi:type="dcterms:W3CDTF">2025-07-01T11:06:32Z</dcterms:modified>
</cp:coreProperties>
</file>