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2" r:id="rId11"/>
    <p:sldId id="1046" r:id="rId12"/>
    <p:sldId id="346" r:id="rId13"/>
    <p:sldId id="445" r:id="rId14"/>
    <p:sldId id="108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4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C71419-6715-4A08-8DA3-364F0379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98" cy="5143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048153-8D4D-45CB-A4CD-F9F6579983CD}"/>
              </a:ext>
            </a:extLst>
          </p:cNvPr>
          <p:cNvSpPr txBox="1"/>
          <p:nvPr/>
        </p:nvSpPr>
        <p:spPr>
          <a:xfrm>
            <a:off x="1905000" y="3257550"/>
            <a:ext cx="647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C71419-6715-4A08-8DA3-364F0379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98" cy="5143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048153-8D4D-45CB-A4CD-F9F6579983CD}"/>
              </a:ext>
            </a:extLst>
          </p:cNvPr>
          <p:cNvSpPr txBox="1"/>
          <p:nvPr/>
        </p:nvSpPr>
        <p:spPr>
          <a:xfrm>
            <a:off x="1905000" y="3257550"/>
            <a:ext cx="647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32, 15-24. 30-34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1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phạm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nặng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nề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đúc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bò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81000" y="1962150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ca tụng Chúa, bởi Người nhân hậu (c. 1a).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428750" y="1219557"/>
            <a:ext cx="651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105, 19-20. 21-22. 23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C71419-6715-4A08-8DA3-364F0379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98" cy="5143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048153-8D4D-45CB-A4CD-F9F6579983CD}"/>
              </a:ext>
            </a:extLst>
          </p:cNvPr>
          <p:cNvSpPr txBox="1"/>
          <p:nvPr/>
        </p:nvSpPr>
        <p:spPr>
          <a:xfrm>
            <a:off x="3352800" y="3181350"/>
            <a:ext cx="464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13, 31-35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175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PowerPoint Presentation</vt:lpstr>
      <vt:lpstr>Ðáp:  Hãy ca tụng Chúa, bởi Người nhân hậu (c. 1a).</vt:lpstr>
      <vt:lpstr>Alleluia, alleluia! – Lạy Chúa, lời của Chúa là chân lý, xin hãy thánh hoá chúng con trong sự thật. –  Alleluia.</vt:lpstr>
      <vt:lpstr>PowerPoint Presentation</vt:lpstr>
      <vt:lpstr>PowerPoint Presentation</vt:lpstr>
      <vt:lpstr>Linh hồn tôi ơi, hãy chúc tụng Chúa, và chớ khá quên mọi ân huệ của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157</cp:revision>
  <dcterms:created xsi:type="dcterms:W3CDTF">2021-12-05T01:20:54Z</dcterms:created>
  <dcterms:modified xsi:type="dcterms:W3CDTF">2025-07-21T11:19:57Z</dcterms:modified>
</cp:coreProperties>
</file>