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20" r:id="rId7"/>
    <p:sldId id="278" r:id="rId8"/>
    <p:sldId id="282" r:id="rId9"/>
    <p:sldId id="283" r:id="rId10"/>
    <p:sldId id="321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1B51D-65D7-45A5-90EB-4768204E9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08179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9B5193D-EF72-44AE-8D1A-D63EFB3E091B}"/>
              </a:ext>
            </a:extLst>
          </p:cNvPr>
          <p:cNvSpPr txBox="1"/>
          <p:nvPr/>
        </p:nvSpPr>
        <p:spPr>
          <a:xfrm>
            <a:off x="1966365" y="3123528"/>
            <a:ext cx="6521777" cy="525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XVII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F22A830-4DAB-4528-8316-D3692026A1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155" y="356052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1B51D-65D7-45A5-90EB-4768204E9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08179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9B5193D-EF72-44AE-8D1A-D63EFB3E091B}"/>
              </a:ext>
            </a:extLst>
          </p:cNvPr>
          <p:cNvSpPr txBox="1"/>
          <p:nvPr/>
        </p:nvSpPr>
        <p:spPr>
          <a:xfrm>
            <a:off x="1966365" y="3123528"/>
            <a:ext cx="6521777" cy="525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XVII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F22A830-4DAB-4528-8316-D3692026A1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155" y="356052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812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194542" y="613378"/>
            <a:ext cx="8625439" cy="415498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 Chúa ngự trong thánh điện của Người; Thiên Chúa tạo nhà cửa cho những kẻ bị bỏ rơi. Chính Người ban cho dân Người được quyền năng và mãnh lực.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07460" y="-7196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859764"/>
            <a:ext cx="8640961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“Dân này sẽ như chiếc đai lưng không còn có thể xài được nữa”.</a:t>
            </a:r>
            <a:endParaRPr lang="en-US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186453" y="224706"/>
            <a:ext cx="87710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Helvetica Neue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Gr 13, 1-11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25758" y="3001632"/>
            <a:ext cx="8892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Giêrêmia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554" y="3483192"/>
            <a:ext cx="3078686" cy="1660307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Ngươi đã bỏ Chúa, Ðấng đã sinh ra ngươi (c. 18a).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817296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Ðnl 32, 18-19. 20. 21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pt-BR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Ga 17, 17b và a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chân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lý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hoá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thật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 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11B51D-65D7-45A5-90EB-4768204E9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08179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9B5193D-EF72-44AE-8D1A-D63EFB3E091B}"/>
              </a:ext>
            </a:extLst>
          </p:cNvPr>
          <p:cNvSpPr txBox="1"/>
          <p:nvPr/>
        </p:nvSpPr>
        <p:spPr>
          <a:xfrm>
            <a:off x="2395242" y="3042607"/>
            <a:ext cx="65217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Mt 13, 31-35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F22A830-4DAB-4528-8316-D3692026A1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155" y="356052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18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9" y="94149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06346" y="1002745"/>
            <a:ext cx="873130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Linh hồn tôi ơi, hãy chúc tụng Chúa, và chớ khá quên mọi ân huệ của Người.</a:t>
            </a:r>
            <a:endParaRPr lang="vi-VN" sz="4400" b="1" i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895</TotalTime>
  <Words>175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Albany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74</cp:revision>
  <dcterms:created xsi:type="dcterms:W3CDTF">2018-11-13T15:52:26Z</dcterms:created>
  <dcterms:modified xsi:type="dcterms:W3CDTF">2026-07-06T08:10:08Z</dcterms:modified>
</cp:coreProperties>
</file>