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4" r:id="rId11"/>
    <p:sldId id="1046" r:id="rId12"/>
    <p:sldId id="346" r:id="rId13"/>
    <p:sldId id="445" r:id="rId14"/>
    <p:sldId id="1085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266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583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410581B-D6F2-46A8-B966-2666ED5DB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A56C61-0F06-4103-9DF4-BDB075ED8DD0}"/>
              </a:ext>
            </a:extLst>
          </p:cNvPr>
          <p:cNvSpPr txBox="1"/>
          <p:nvPr/>
        </p:nvSpPr>
        <p:spPr>
          <a:xfrm>
            <a:off x="2362200" y="3638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XVIII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410581B-D6F2-46A8-B966-2666ED5DB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A56C61-0F06-4103-9DF4-BDB075ED8DD0}"/>
              </a:ext>
            </a:extLst>
          </p:cNvPr>
          <p:cNvSpPr txBox="1"/>
          <p:nvPr/>
        </p:nvSpPr>
        <p:spPr>
          <a:xfrm>
            <a:off x="2362200" y="3638550"/>
            <a:ext cx="6934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XVIII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721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1276350"/>
            <a:ext cx="86106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giúp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đỡ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giải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thoát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;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chớ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trễ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228600" y="14676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Ds 11, 4b-15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724151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220980" y="730985"/>
            <a:ext cx="87706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nổi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này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vi-VN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381000" y="1962150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5344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phù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990600" y="1219557"/>
            <a:ext cx="6953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80, 12-13. 14-15. 16-17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Người ta sống không nguyên bởi bánh, nhưng bởi mọi lời do miệng Thiên Chúa phán ra. –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E212-D0C4-4E7A-92DE-646FE81CB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05979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410581B-D6F2-46A8-B966-2666ED5DB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4A56C61-0F06-4103-9DF4-BDB075ED8DD0}"/>
              </a:ext>
            </a:extLst>
          </p:cNvPr>
          <p:cNvSpPr txBox="1"/>
          <p:nvPr/>
        </p:nvSpPr>
        <p:spPr>
          <a:xfrm>
            <a:off x="3962400" y="3638550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14, 13-21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ban cho chúng tôi bánh bởi trời, có đủ mọi mùi thơm ngon và mọi hương vị ngọt ngào.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1312</TotalTime>
  <Words>180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Ôi Thiên Chúa, xin Chúa vui lòng giải thoát tôi, Lạy Chúa, xin Ngài hãy mau mau giúp đỡ tôi. Chúa là Đấng giúp đỡ và giải thoát tôi; Ôi lạy Chúa, xin Ngài chớ nên chậm trễ.</vt:lpstr>
      <vt:lpstr>PowerPoint Presentation</vt:lpstr>
      <vt:lpstr>Ðáp:   Hãy reo mừng Thiên Chúa là Ðấng phù trợ chúng ta</vt:lpstr>
      <vt:lpstr>Alleluia, alleluia! – Người ta sống không nguyên bởi bánh, nhưng bởi mọi lời do miệng Thiên Chúa phán ra. –  Alleluia.</vt:lpstr>
      <vt:lpstr>PowerPoint Presentation</vt:lpstr>
      <vt:lpstr>PowerPoint Presentation</vt:lpstr>
      <vt:lpstr>Lạy Chúa, xin ban cho chúng tôi bánh bởi trời, có đủ mọi mùi thơm ngon và mọi hương vị ngọt ngào.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158</cp:revision>
  <dcterms:created xsi:type="dcterms:W3CDTF">2021-12-05T01:20:54Z</dcterms:created>
  <dcterms:modified xsi:type="dcterms:W3CDTF">2025-07-22T03:10:29Z</dcterms:modified>
</cp:coreProperties>
</file>