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60" r:id="rId3"/>
    <p:sldMasterId id="2147483796" r:id="rId4"/>
    <p:sldMasterId id="2147483856" r:id="rId5"/>
  </p:sldMasterIdLst>
  <p:notesMasterIdLst>
    <p:notesMasterId r:id="rId16"/>
  </p:notesMasterIdLst>
  <p:sldIdLst>
    <p:sldId id="1071" r:id="rId6"/>
    <p:sldId id="316" r:id="rId7"/>
    <p:sldId id="1029" r:id="rId8"/>
    <p:sldId id="1056" r:id="rId9"/>
    <p:sldId id="426" r:id="rId10"/>
    <p:sldId id="1092" r:id="rId11"/>
    <p:sldId id="1046" r:id="rId12"/>
    <p:sldId id="346" r:id="rId13"/>
    <p:sldId id="445" r:id="rId14"/>
    <p:sldId id="1093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93" autoAdjust="0"/>
  </p:normalViewPr>
  <p:slideViewPr>
    <p:cSldViewPr>
      <p:cViewPr varScale="1">
        <p:scale>
          <a:sx n="83" d="100"/>
          <a:sy n="83" d="100"/>
        </p:scale>
        <p:origin x="96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1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C896-DBEB-4B2F-A345-24C1E6867C7E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AA1B-6C37-4EC5-BBC8-F5F52700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1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50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30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0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4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9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5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537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3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05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5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32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19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4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3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574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5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7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07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11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0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2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A25E-7F15-44F1-94F4-2A12B1BB4C41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6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990F60F-4512-4431-BBF0-91A6DF2B24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F764C63-4144-4D42-BE71-408109AA42CB}"/>
              </a:ext>
            </a:extLst>
          </p:cNvPr>
          <p:cNvSpPr txBox="1"/>
          <p:nvPr/>
        </p:nvSpPr>
        <p:spPr>
          <a:xfrm>
            <a:off x="1981200" y="3409950"/>
            <a:ext cx="7010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HAI TUẦN XXII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924C9C-5155-4ADE-B64F-01D6E09B65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4" y="111384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05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990F60F-4512-4431-BBF0-91A6DF2B24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F764C63-4144-4D42-BE71-408109AA42CB}"/>
              </a:ext>
            </a:extLst>
          </p:cNvPr>
          <p:cNvSpPr txBox="1"/>
          <p:nvPr/>
        </p:nvSpPr>
        <p:spPr>
          <a:xfrm>
            <a:off x="1981200" y="3409950"/>
            <a:ext cx="7010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HAI TUẦN XXII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924C9C-5155-4ADE-B64F-01D6E09B65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4" y="111384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61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1047750"/>
            <a:ext cx="8801100" cy="3276599"/>
          </a:xfrm>
        </p:spPr>
        <p:txBody>
          <a:bodyPr>
            <a:normAutofit fontScale="90000"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 Chúa, xin thương tôi, vì tôi ân cần kêu van Chúa suốt ngày; Lạy Chúa, vì Chúa nhân hậu, khoan dung và giàu lượng từ bi đối với những ai kêu cầu Chúa.</a:t>
            </a:r>
            <a:endParaRPr lang="vi-VN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86BB9-B6F7-4999-BCC7-DB0AD72AC438}"/>
              </a:ext>
            </a:extLst>
          </p:cNvPr>
          <p:cNvSpPr txBox="1"/>
          <p:nvPr/>
        </p:nvSpPr>
        <p:spPr>
          <a:xfrm>
            <a:off x="2209800" y="174844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Ca nhập 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1267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878C9-76C9-FA44-2D27-3E14DE32C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CF4DF7-EE09-482B-8183-69B101CCE8B0}"/>
              </a:ext>
            </a:extLst>
          </p:cNvPr>
          <p:cNvSpPr txBox="1"/>
          <p:nvPr/>
        </p:nvSpPr>
        <p:spPr>
          <a:xfrm>
            <a:off x="-228600" y="146760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Đọc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1: 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 Tx 4, 13-17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410B25-C385-43E7-958B-03F48D6A64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4280870"/>
            <a:ext cx="1555269" cy="87737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15AF0-4117-408C-B7B7-2083B2CCA744}"/>
              </a:ext>
            </a:extLst>
          </p:cNvPr>
          <p:cNvSpPr txBox="1"/>
          <p:nvPr/>
        </p:nvSpPr>
        <p:spPr>
          <a:xfrm>
            <a:off x="136766" y="730985"/>
            <a:ext cx="885483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“Nhờ Ðức Giêsu, Thiên Chúa sẽ đem những người đã chết đến làm một với Người”.</a:t>
            </a:r>
            <a:endParaRPr lang="vi-VN" sz="40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E6B1C-B8EA-4103-A465-CCD23111C888}"/>
              </a:ext>
            </a:extLst>
          </p:cNvPr>
          <p:cNvSpPr txBox="1"/>
          <p:nvPr/>
        </p:nvSpPr>
        <p:spPr>
          <a:xfrm>
            <a:off x="228600" y="2609022"/>
            <a:ext cx="8686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Trích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thư thứ nhất của Thánh Phaolô Tông đồ gửi tín hữu Thêxalônica.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99202"/>
            <a:ext cx="8534400" cy="2438400"/>
          </a:xfrm>
        </p:spPr>
        <p:txBody>
          <a:bodyPr>
            <a:normAutofit/>
          </a:bodyPr>
          <a:lstStyle/>
          <a:p>
            <a:pPr algn="l"/>
            <a:r>
              <a:rPr lang="en-US" sz="49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Ðáp</a:t>
            </a:r>
            <a:r>
              <a:rPr lang="en-US" sz="4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sz="4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ngự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tới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cai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quản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địa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cầu</a:t>
            </a:r>
            <a:endParaRPr lang="en-US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1B11A-6F83-4AF2-A82F-8A90599E79EB}"/>
              </a:ext>
            </a:extLst>
          </p:cNvPr>
          <p:cNvSpPr txBox="1"/>
          <p:nvPr/>
        </p:nvSpPr>
        <p:spPr>
          <a:xfrm>
            <a:off x="3124200" y="28575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101A7-7A50-4267-B637-FFC602B63662}"/>
              </a:ext>
            </a:extLst>
          </p:cNvPr>
          <p:cNvSpPr txBox="1"/>
          <p:nvPr/>
        </p:nvSpPr>
        <p:spPr>
          <a:xfrm>
            <a:off x="1676400" y="1062746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Tv 95, 1 và 3. 4-5. 11-12. 13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Alleluia, alleluia! 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 Lạy Chúa, mọi giới răn Chúa được lập ra cho tới muôn đời. – 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Alleluia.</a:t>
            </a:r>
            <a:endParaRPr lang="en-US" b="1" u="sng" dirty="0">
              <a:solidFill>
                <a:srgbClr val="FFFF00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2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990F60F-4512-4431-BBF0-91A6DF2B24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F764C63-4144-4D42-BE71-408109AA42CB}"/>
              </a:ext>
            </a:extLst>
          </p:cNvPr>
          <p:cNvSpPr txBox="1"/>
          <p:nvPr/>
        </p:nvSpPr>
        <p:spPr>
          <a:xfrm>
            <a:off x="3733800" y="3486150"/>
            <a:ext cx="4038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Phúc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Âm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: Lc 4, 16-30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924C9C-5155-4ADE-B64F-01D6E09B65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4" y="111384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92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0997"/>
            <a:ext cx="8382000" cy="3619499"/>
          </a:xfrm>
        </p:spPr>
        <p:txBody>
          <a:bodyPr>
            <a:normAutofit/>
          </a:bodyPr>
          <a:lstStyle/>
          <a:p>
            <a:pPr algn="just"/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vĩ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đại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thay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lòng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nhân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hậu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lòng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nhân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hậu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Ngài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dành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để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cho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những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ai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kính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sợ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Ngài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  <a:endParaRPr lang="vi-VN" b="1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5E0C-A35F-4DDD-A95C-64550B5F1418}"/>
              </a:ext>
            </a:extLst>
          </p:cNvPr>
          <p:cNvSpPr txBox="1"/>
          <p:nvPr/>
        </p:nvSpPr>
        <p:spPr>
          <a:xfrm>
            <a:off x="2667000" y="5715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Ca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Kết</a:t>
            </a:r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Lễ</a:t>
            </a:r>
            <a:br>
              <a:rPr lang="en-US" sz="8000" b="0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</a:br>
            <a:endParaRPr lang="vi-VN" sz="5400" b="0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190</Words>
  <Application>Microsoft Office PowerPoint</Application>
  <PresentationFormat>On-screen Show (16:9)</PresentationFormat>
  <Paragraphs>21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 Neue</vt:lpstr>
      <vt:lpstr>UTM American Sans</vt:lpstr>
      <vt:lpstr>Office Theme</vt:lpstr>
      <vt:lpstr>5_Office Theme</vt:lpstr>
      <vt:lpstr>6_Office Theme</vt:lpstr>
      <vt:lpstr>9_Office Theme</vt:lpstr>
      <vt:lpstr>10_Office Theme</vt:lpstr>
      <vt:lpstr>PowerPoint Presentation</vt:lpstr>
      <vt:lpstr>Lạy Chúa, xin thương tôi, vì tôi ân cần kêu van Chúa suốt ngày; Lạy Chúa, vì Chúa nhân hậu, khoan dung và giàu lượng từ bi đối với những ai kêu cầu Chúa.</vt:lpstr>
      <vt:lpstr>PowerPoint Presentation</vt:lpstr>
      <vt:lpstr>Ðáp:  Chúa ngự tới cai quản địa cầu</vt:lpstr>
      <vt:lpstr>Alleluia, alleluia! – Lạy Chúa, mọi giới răn Chúa được lập ra cho tới muôn đời. –  Alleluia.</vt:lpstr>
      <vt:lpstr>PowerPoint Presentation</vt:lpstr>
      <vt:lpstr>PowerPoint Presentation</vt:lpstr>
      <vt:lpstr>Lạy Chúa, vĩ đại thay lòng nhân hậu Chúa, lòng nhân hậu Ngài dành để cho những ai kính sợ Ngài.</vt:lpstr>
      <vt:lpstr>Ca Kết Lễ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103 Chúa Giêsu Chịu Phép Rửa Năm C Lm Kim Long</dc:title>
  <dc:creator>Hung Nam</dc:creator>
  <cp:lastModifiedBy>PC</cp:lastModifiedBy>
  <cp:revision>165</cp:revision>
  <dcterms:created xsi:type="dcterms:W3CDTF">2021-12-05T01:20:54Z</dcterms:created>
  <dcterms:modified xsi:type="dcterms:W3CDTF">2025-08-11T12:12:45Z</dcterms:modified>
</cp:coreProperties>
</file>