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 id="2147483868" r:id="rId6"/>
  </p:sldMasterIdLst>
  <p:notesMasterIdLst>
    <p:notesMasterId r:id="rId18"/>
  </p:notesMasterIdLst>
  <p:sldIdLst>
    <p:sldId id="268" r:id="rId7"/>
    <p:sldId id="316" r:id="rId8"/>
    <p:sldId id="1063" r:id="rId9"/>
    <p:sldId id="1056" r:id="rId10"/>
    <p:sldId id="426" r:id="rId11"/>
    <p:sldId id="1095" r:id="rId12"/>
    <p:sldId id="1032" r:id="rId13"/>
    <p:sldId id="1046" r:id="rId14"/>
    <p:sldId id="346" r:id="rId15"/>
    <p:sldId id="445" r:id="rId16"/>
    <p:sldId id="1096"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8/20/2025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58009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5</a:t>
            </a:fld>
            <a:endParaRPr lang="en-US"/>
          </a:p>
        </p:txBody>
      </p:sp>
    </p:spTree>
    <p:extLst>
      <p:ext uri="{BB962C8B-B14F-4D97-AF65-F5344CB8AC3E}">
        <p14:creationId xmlns:p14="http://schemas.microsoft.com/office/powerpoint/2010/main" val="280950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3297011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11</a:t>
            </a:fld>
            <a:endParaRPr lang="en-US"/>
          </a:p>
        </p:txBody>
      </p:sp>
    </p:spTree>
    <p:extLst>
      <p:ext uri="{BB962C8B-B14F-4D97-AF65-F5344CB8AC3E}">
        <p14:creationId xmlns:p14="http://schemas.microsoft.com/office/powerpoint/2010/main" val="98790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599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31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405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7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8/20/2025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18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8/20/2025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117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8/20/2025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089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3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8/20/2025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040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567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10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8/20/2025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8/20/2025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341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CF4720-B7DD-4BA4-AE01-B46CF21A75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09550"/>
            <a:ext cx="990600" cy="990600"/>
          </a:xfrm>
          <a:prstGeom prst="rect">
            <a:avLst/>
          </a:prstGeom>
        </p:spPr>
      </p:pic>
      <p:sp>
        <p:nvSpPr>
          <p:cNvPr id="8" name="TextBox 7">
            <a:extLst>
              <a:ext uri="{FF2B5EF4-FFF2-40B4-BE49-F238E27FC236}">
                <a16:creationId xmlns:a16="http://schemas.microsoft.com/office/drawing/2014/main" id="{64C1C47D-BEE3-49EC-ABFD-A81689E3A47B}"/>
              </a:ext>
            </a:extLst>
          </p:cNvPr>
          <p:cNvSpPr txBox="1"/>
          <p:nvPr/>
        </p:nvSpPr>
        <p:spPr>
          <a:xfrm>
            <a:off x="1226333" y="3028950"/>
            <a:ext cx="6705600" cy="523220"/>
          </a:xfrm>
          <a:prstGeom prst="rect">
            <a:avLst/>
          </a:prstGeom>
          <a:noFill/>
        </p:spPr>
        <p:txBody>
          <a:bodyPr wrap="square">
            <a:spAutoFit/>
          </a:bodyPr>
          <a:lstStyle/>
          <a:p>
            <a:r>
              <a:rPr lang="vi-VN" sz="2800" b="1" i="0" dirty="0">
                <a:solidFill>
                  <a:srgbClr val="FFFF00"/>
                </a:solidFill>
                <a:effectLst/>
                <a:latin typeface="Arial" panose="020B0604020202020204" pitchFamily="34" charset="0"/>
              </a:rPr>
              <a:t>CHÚA NHẬT X</a:t>
            </a:r>
            <a:r>
              <a:rPr lang="en-US" sz="2800" b="1" i="0" dirty="0">
                <a:solidFill>
                  <a:srgbClr val="FFFF00"/>
                </a:solidFill>
                <a:effectLst/>
                <a:latin typeface="Arial" panose="020B0604020202020204" pitchFamily="34" charset="0"/>
              </a:rPr>
              <a:t>XIII</a:t>
            </a:r>
            <a:r>
              <a:rPr lang="vi-VN" sz="2800" b="1" i="0" dirty="0">
                <a:solidFill>
                  <a:srgbClr val="FFFF00"/>
                </a:solidFill>
                <a:effectLst/>
                <a:latin typeface="Arial" panose="020B0604020202020204" pitchFamily="34" charset="0"/>
              </a:rPr>
              <a:t> THƯỜNG NIÊN – C</a:t>
            </a:r>
            <a:endParaRPr lang="en-US" sz="2800" b="1" dirty="0">
              <a:solidFill>
                <a:srgbClr val="FFFF00"/>
              </a:solidFill>
            </a:endParaRPr>
          </a:p>
        </p:txBody>
      </p:sp>
      <p:pic>
        <p:nvPicPr>
          <p:cNvPr id="5" name="Content Placeholder 5">
            <a:extLst>
              <a:ext uri="{FF2B5EF4-FFF2-40B4-BE49-F238E27FC236}">
                <a16:creationId xmlns:a16="http://schemas.microsoft.com/office/drawing/2014/main" id="{EFE9F2DB-A7E0-48E3-9030-D8C07EE2C2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62"/>
            <a:ext cx="9220200" cy="5143500"/>
          </a:xfrm>
          <a:prstGeom prst="rect">
            <a:avLst/>
          </a:prstGeom>
        </p:spPr>
      </p:pic>
      <p:pic>
        <p:nvPicPr>
          <p:cNvPr id="6" name="Picture 5">
            <a:extLst>
              <a:ext uri="{FF2B5EF4-FFF2-40B4-BE49-F238E27FC236}">
                <a16:creationId xmlns:a16="http://schemas.microsoft.com/office/drawing/2014/main" id="{BA4215FC-F23D-4533-85A5-7A5444B97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43658"/>
            <a:ext cx="990600" cy="990600"/>
          </a:xfrm>
          <a:prstGeom prst="rect">
            <a:avLst/>
          </a:prstGeom>
        </p:spPr>
      </p:pic>
      <p:sp>
        <p:nvSpPr>
          <p:cNvPr id="9" name="TextBox 8">
            <a:extLst>
              <a:ext uri="{FF2B5EF4-FFF2-40B4-BE49-F238E27FC236}">
                <a16:creationId xmlns:a16="http://schemas.microsoft.com/office/drawing/2014/main" id="{4F3FC8DD-C214-4557-A11D-5AAAAA729DA2}"/>
              </a:ext>
            </a:extLst>
          </p:cNvPr>
          <p:cNvSpPr txBox="1"/>
          <p:nvPr/>
        </p:nvSpPr>
        <p:spPr>
          <a:xfrm>
            <a:off x="2116311" y="4414301"/>
            <a:ext cx="7010400" cy="523220"/>
          </a:xfrm>
          <a:prstGeom prst="rect">
            <a:avLst/>
          </a:prstGeom>
          <a:noFill/>
        </p:spPr>
        <p:txBody>
          <a:bodyPr wrap="square">
            <a:spAutoFit/>
          </a:bodyPr>
          <a:lstStyle/>
          <a:p>
            <a:r>
              <a:rPr lang="en-US" sz="2800" b="1" i="0" dirty="0">
                <a:solidFill>
                  <a:srgbClr val="C00000"/>
                </a:solidFill>
                <a:effectLst/>
                <a:latin typeface="Arial" panose="020B0604020202020204" pitchFamily="34" charset="0"/>
              </a:rPr>
              <a:t>THỨ HAI TUẦN XXIII THƯỜNG NIÊN C</a:t>
            </a:r>
            <a:endParaRPr lang="en-US" sz="2800" b="1" dirty="0">
              <a:solidFill>
                <a:srgbClr val="C00000"/>
              </a:solidFill>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CF4720-B7DD-4BA4-AE01-B46CF21A7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09550"/>
            <a:ext cx="990600" cy="990600"/>
          </a:xfrm>
          <a:prstGeom prst="rect">
            <a:avLst/>
          </a:prstGeom>
        </p:spPr>
      </p:pic>
      <p:sp>
        <p:nvSpPr>
          <p:cNvPr id="8" name="TextBox 7">
            <a:extLst>
              <a:ext uri="{FF2B5EF4-FFF2-40B4-BE49-F238E27FC236}">
                <a16:creationId xmlns:a16="http://schemas.microsoft.com/office/drawing/2014/main" id="{64C1C47D-BEE3-49EC-ABFD-A81689E3A47B}"/>
              </a:ext>
            </a:extLst>
          </p:cNvPr>
          <p:cNvSpPr txBox="1"/>
          <p:nvPr/>
        </p:nvSpPr>
        <p:spPr>
          <a:xfrm>
            <a:off x="1226333" y="3028950"/>
            <a:ext cx="6705600" cy="523220"/>
          </a:xfrm>
          <a:prstGeom prst="rect">
            <a:avLst/>
          </a:prstGeom>
          <a:noFill/>
        </p:spPr>
        <p:txBody>
          <a:bodyPr wrap="square">
            <a:spAutoFit/>
          </a:bodyPr>
          <a:lstStyle/>
          <a:p>
            <a:r>
              <a:rPr lang="vi-VN" sz="2800" b="1" i="0" dirty="0">
                <a:solidFill>
                  <a:srgbClr val="FFFF00"/>
                </a:solidFill>
                <a:effectLst/>
                <a:latin typeface="Arial" panose="020B0604020202020204" pitchFamily="34" charset="0"/>
              </a:rPr>
              <a:t>CHÚA NHẬT X</a:t>
            </a:r>
            <a:r>
              <a:rPr lang="en-US" sz="2800" b="1" i="0" dirty="0">
                <a:solidFill>
                  <a:srgbClr val="FFFF00"/>
                </a:solidFill>
                <a:effectLst/>
                <a:latin typeface="Arial" panose="020B0604020202020204" pitchFamily="34" charset="0"/>
              </a:rPr>
              <a:t>XIII</a:t>
            </a:r>
            <a:r>
              <a:rPr lang="vi-VN" sz="2800" b="1" i="0" dirty="0">
                <a:solidFill>
                  <a:srgbClr val="FFFF00"/>
                </a:solidFill>
                <a:effectLst/>
                <a:latin typeface="Arial" panose="020B0604020202020204" pitchFamily="34" charset="0"/>
              </a:rPr>
              <a:t> THƯỜNG NIÊN – C</a:t>
            </a:r>
            <a:endParaRPr lang="en-US" sz="2800" b="1" dirty="0">
              <a:solidFill>
                <a:srgbClr val="FFFF00"/>
              </a:solidFill>
            </a:endParaRPr>
          </a:p>
        </p:txBody>
      </p:sp>
      <p:pic>
        <p:nvPicPr>
          <p:cNvPr id="5" name="Content Placeholder 5">
            <a:extLst>
              <a:ext uri="{FF2B5EF4-FFF2-40B4-BE49-F238E27FC236}">
                <a16:creationId xmlns:a16="http://schemas.microsoft.com/office/drawing/2014/main" id="{EFE9F2DB-A7E0-48E3-9030-D8C07EE2C2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62"/>
            <a:ext cx="9220200" cy="5143500"/>
          </a:xfrm>
          <a:prstGeom prst="rect">
            <a:avLst/>
          </a:prstGeom>
        </p:spPr>
      </p:pic>
      <p:pic>
        <p:nvPicPr>
          <p:cNvPr id="6" name="Picture 5">
            <a:extLst>
              <a:ext uri="{FF2B5EF4-FFF2-40B4-BE49-F238E27FC236}">
                <a16:creationId xmlns:a16="http://schemas.microsoft.com/office/drawing/2014/main" id="{BA4215FC-F23D-4533-85A5-7A5444B97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43658"/>
            <a:ext cx="990600" cy="990600"/>
          </a:xfrm>
          <a:prstGeom prst="rect">
            <a:avLst/>
          </a:prstGeom>
        </p:spPr>
      </p:pic>
      <p:sp>
        <p:nvSpPr>
          <p:cNvPr id="9" name="TextBox 8">
            <a:extLst>
              <a:ext uri="{FF2B5EF4-FFF2-40B4-BE49-F238E27FC236}">
                <a16:creationId xmlns:a16="http://schemas.microsoft.com/office/drawing/2014/main" id="{4F3FC8DD-C214-4557-A11D-5AAAAA729DA2}"/>
              </a:ext>
            </a:extLst>
          </p:cNvPr>
          <p:cNvSpPr txBox="1"/>
          <p:nvPr/>
        </p:nvSpPr>
        <p:spPr>
          <a:xfrm>
            <a:off x="2116311" y="4414301"/>
            <a:ext cx="7010400" cy="523220"/>
          </a:xfrm>
          <a:prstGeom prst="rect">
            <a:avLst/>
          </a:prstGeom>
          <a:noFill/>
        </p:spPr>
        <p:txBody>
          <a:bodyPr wrap="square">
            <a:spAutoFit/>
          </a:bodyPr>
          <a:lstStyle/>
          <a:p>
            <a:r>
              <a:rPr lang="en-US" sz="2800" b="1" i="0" dirty="0">
                <a:solidFill>
                  <a:srgbClr val="C00000"/>
                </a:solidFill>
                <a:effectLst/>
                <a:latin typeface="Arial" panose="020B0604020202020204" pitchFamily="34" charset="0"/>
              </a:rPr>
              <a:t>THỨ HAI TUẦN XXIII THƯỜNG NIÊN C</a:t>
            </a:r>
            <a:endParaRPr lang="en-US" sz="2800" b="1" dirty="0">
              <a:solidFill>
                <a:srgbClr val="C00000"/>
              </a:solidFill>
            </a:endParaRPr>
          </a:p>
        </p:txBody>
      </p:sp>
    </p:spTree>
    <p:extLst>
      <p:ext uri="{BB962C8B-B14F-4D97-AF65-F5344CB8AC3E}">
        <p14:creationId xmlns:p14="http://schemas.microsoft.com/office/powerpoint/2010/main" val="3698238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971550"/>
            <a:ext cx="8610600" cy="3533783"/>
          </a:xfrm>
        </p:spPr>
        <p:txBody>
          <a:bodyPr>
            <a:normAutofit/>
          </a:bodyPr>
          <a:lstStyle/>
          <a:p>
            <a:pPr algn="just"/>
            <a:r>
              <a:rPr lang="en-US" b="1" i="0" dirty="0" err="1">
                <a:solidFill>
                  <a:schemeClr val="bg1"/>
                </a:solidFill>
                <a:effectLst/>
                <a:latin typeface="Arial" panose="020B0604020202020204" pitchFamily="34" charset="0"/>
              </a:rPr>
              <a:t>Chúng</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hãy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hân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hoan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mừng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lễ</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sinh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nhật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Đức</a:t>
            </a:r>
            <a:r>
              <a:rPr lang="en-US" b="1" i="0" dirty="0">
                <a:solidFill>
                  <a:schemeClr val="bg1"/>
                </a:solidFill>
                <a:effectLst/>
                <a:latin typeface="Arial" panose="020B0604020202020204" pitchFamily="34" charset="0"/>
              </a:rPr>
              <a:t> Trinh </a:t>
            </a:r>
            <a:r>
              <a:rPr lang="en-US" b="1" i="0" dirty="0" err="1">
                <a:solidFill>
                  <a:schemeClr val="bg1"/>
                </a:solidFill>
                <a:effectLst/>
                <a:latin typeface="Arial" panose="020B0604020202020204" pitchFamily="34" charset="0"/>
              </a:rPr>
              <a:t>Nữ</a:t>
            </a:r>
            <a:r>
              <a:rPr lang="en-US" b="1" i="0" dirty="0">
                <a:solidFill>
                  <a:schemeClr val="bg1"/>
                </a:solidFill>
                <a:effectLst/>
                <a:latin typeface="Arial" panose="020B0604020202020204" pitchFamily="34" charset="0"/>
              </a:rPr>
              <a:t> Maria, </a:t>
            </a:r>
            <a:r>
              <a:rPr lang="en-US" b="1" i="0" dirty="0" err="1">
                <a:solidFill>
                  <a:schemeClr val="bg1"/>
                </a:solidFill>
                <a:effectLst/>
                <a:latin typeface="Arial" panose="020B0604020202020204" pitchFamily="34" charset="0"/>
              </a:rPr>
              <a:t>Đấng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sinh</a:t>
            </a:r>
            <a:r>
              <a:rPr lang="en-US" b="1" i="0" dirty="0">
                <a:solidFill>
                  <a:schemeClr val="bg1"/>
                </a:solidFill>
                <a:effectLst/>
                <a:latin typeface="Arial" panose="020B0604020202020204" pitchFamily="34" charset="0"/>
              </a:rPr>
              <a:t> ra </a:t>
            </a:r>
            <a:r>
              <a:rPr lang="en-US" b="1" i="0" dirty="0" err="1">
                <a:solidFill>
                  <a:schemeClr val="bg1"/>
                </a:solidFill>
                <a:effectLst/>
                <a:latin typeface="Arial" panose="020B0604020202020204" pitchFamily="34" charset="0"/>
              </a:rPr>
              <a:t>mặt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công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chính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Đức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Kitô</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chúng</a:t>
            </a:r>
            <a:r>
              <a:rPr lang="en-US" b="1" i="0" dirty="0">
                <a:solidFill>
                  <a:schemeClr val="bg1"/>
                </a:solidFill>
                <a:effectLst/>
                <a:latin typeface="Arial" panose="020B0604020202020204" pitchFamily="34" charset="0"/>
              </a:rPr>
              <a:t> ta.</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0B0AEBA4-5C49-4FF1-A8EA-8BDAA70DCA94}"/>
              </a:ext>
            </a:extLst>
          </p:cNvPr>
          <p:cNvSpPr txBox="1"/>
          <p:nvPr/>
        </p:nvSpPr>
        <p:spPr>
          <a:xfrm>
            <a:off x="2209800" y="0"/>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87142"/>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Mk 5, 2-5a</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028950"/>
            <a:ext cx="4810181" cy="2594086"/>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228600" y="795028"/>
            <a:ext cx="8766808" cy="1323439"/>
          </a:xfrm>
          <a:prstGeom prst="rect">
            <a:avLst/>
          </a:prstGeom>
          <a:noFill/>
        </p:spPr>
        <p:txBody>
          <a:bodyPr wrap="square">
            <a:spAutoFit/>
          </a:bodyPr>
          <a:lstStyle/>
          <a:p>
            <a:pPr algn="just"/>
            <a:r>
              <a:rPr lang="vi-VN" sz="4000" b="1" i="1" dirty="0">
                <a:solidFill>
                  <a:schemeClr val="bg1"/>
                </a:solidFill>
                <a:effectLst/>
                <a:latin typeface="Arial" panose="020B0604020202020204" pitchFamily="34" charset="0"/>
              </a:rPr>
              <a:t>“Ðến khi người nữ phải sinh, sẽ sinh con”.</a:t>
            </a:r>
            <a:endParaRPr lang="vi-VN" sz="40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140972" y="2162711"/>
            <a:ext cx="8862056"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Tiên</a:t>
            </a:r>
            <a:r>
              <a:rPr lang="en-US" sz="4000" b="0" i="0" dirty="0">
                <a:solidFill>
                  <a:schemeClr val="bg1"/>
                </a:solidFill>
                <a:effectLst/>
                <a:latin typeface="Arial" panose="020B0604020202020204" pitchFamily="34" charset="0"/>
              </a:rPr>
              <a:t> tri </a:t>
            </a:r>
            <a:r>
              <a:rPr lang="en-US" sz="4000" b="0" i="0" dirty="0" err="1">
                <a:solidFill>
                  <a:schemeClr val="bg1"/>
                </a:solidFill>
                <a:effectLst/>
                <a:latin typeface="Arial" panose="020B0604020202020204" pitchFamily="34" charset="0"/>
              </a:rPr>
              <a:t>Mikha</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9579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altLang="en-US" sz="7200" b="1" u="sng" dirty="0">
                <a:solidFill>
                  <a:srgbClr val="FFFF00"/>
                </a:solidFill>
                <a:cs typeface="Times New Roman" pitchFamily="18" charset="0"/>
              </a:rPr>
            </a:br>
            <a:br>
              <a:rPr lang="en-US" sz="4000" b="0" i="0" dirty="0">
                <a:solidFill>
                  <a:schemeClr val="bg1"/>
                </a:solidFill>
                <a:effectLst/>
                <a:latin typeface="Arial" panose="020B0604020202020204" pitchFamily="34" charset="0"/>
              </a:rPr>
            </a:br>
            <a:endParaRPr lang="en-US"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3D25AF5F-BBC9-4D18-B8B4-00325B9D79C5}"/>
              </a:ext>
            </a:extLst>
          </p:cNvPr>
          <p:cNvSpPr txBox="1"/>
          <p:nvPr/>
        </p:nvSpPr>
        <p:spPr>
          <a:xfrm>
            <a:off x="2857500" y="209550"/>
            <a:ext cx="3429000" cy="830997"/>
          </a:xfrm>
          <a:prstGeom prst="rect">
            <a:avLst/>
          </a:prstGeom>
          <a:noFill/>
        </p:spPr>
        <p:txBody>
          <a:bodyPr wrap="square" rtlCol="0">
            <a:spAutoFit/>
          </a:bodyPr>
          <a:lstStyle/>
          <a:p>
            <a:pPr algn="ctr"/>
            <a:r>
              <a:rPr lang="en-US" sz="4800" b="1" dirty="0" err="1">
                <a:solidFill>
                  <a:srgbClr val="FFFF00"/>
                </a:solidFill>
                <a:latin typeface="Arial" panose="020B0604020202020204" pitchFamily="34" charset="0"/>
                <a:cs typeface="Arial" panose="020B0604020202020204" pitchFamily="34" charset="0"/>
              </a:rPr>
              <a:t>Đáp</a:t>
            </a:r>
            <a:r>
              <a:rPr lang="en-US" sz="48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5B6911F8-5CF6-4FC3-8A10-83D43FB1CF73}"/>
              </a:ext>
            </a:extLst>
          </p:cNvPr>
          <p:cNvSpPr txBox="1"/>
          <p:nvPr/>
        </p:nvSpPr>
        <p:spPr>
          <a:xfrm>
            <a:off x="381000" y="1083211"/>
            <a:ext cx="8252460" cy="707886"/>
          </a:xfrm>
          <a:prstGeom prst="rect">
            <a:avLst/>
          </a:prstGeom>
          <a:noFill/>
        </p:spPr>
        <p:txBody>
          <a:bodyPr wrap="square" rtlCol="0">
            <a:spAutoFit/>
          </a:bodyPr>
          <a:lstStyle/>
          <a:p>
            <a:pPr algn="ctr"/>
            <a:r>
              <a:rPr lang="en-US" sz="4000" b="0" i="0" dirty="0">
                <a:solidFill>
                  <a:schemeClr val="bg1"/>
                </a:solidFill>
                <a:effectLst/>
                <a:latin typeface="Arial" panose="020B0604020202020204" pitchFamily="34" charset="0"/>
              </a:rPr>
              <a:t>Tv 12, 6ab. 6cd</a:t>
            </a:r>
            <a:endParaRPr lang="en-US" sz="4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457F1DD-782D-49AD-A0C0-72F985A85B17}"/>
              </a:ext>
            </a:extLst>
          </p:cNvPr>
          <p:cNvSpPr txBox="1"/>
          <p:nvPr/>
        </p:nvSpPr>
        <p:spPr>
          <a:xfrm>
            <a:off x="685800" y="1885950"/>
            <a:ext cx="8252460" cy="1446550"/>
          </a:xfrm>
          <a:prstGeom prst="rect">
            <a:avLst/>
          </a:prstGeom>
          <a:noFill/>
        </p:spPr>
        <p:txBody>
          <a:bodyPr wrap="square" rtlCol="0">
            <a:spAutoFit/>
          </a:bodyPr>
          <a:lstStyle/>
          <a:p>
            <a:pPr algn="just"/>
            <a:r>
              <a:rPr lang="en-US" sz="4400" b="1" dirty="0" err="1">
                <a:solidFill>
                  <a:schemeClr val="bg1"/>
                </a:solidFill>
                <a:latin typeface="Arial" panose="020B0604020202020204" pitchFamily="34" charset="0"/>
              </a:rPr>
              <a:t>Đáp</a:t>
            </a:r>
            <a:r>
              <a:rPr lang="en-US" sz="4400" b="1" dirty="0">
                <a:solidFill>
                  <a:schemeClr val="bg1"/>
                </a:solidFill>
                <a:latin typeface="Arial" panose="020B0604020202020204" pitchFamily="34" charset="0"/>
              </a:rPr>
              <a:t>: </a:t>
            </a:r>
            <a:r>
              <a:rPr lang="en-US" sz="4400" b="1" i="0" dirty="0">
                <a:solidFill>
                  <a:schemeClr val="bg1"/>
                </a:solidFill>
                <a:effectLst/>
                <a:latin typeface="Arial" panose="020B0604020202020204" pitchFamily="34" charset="0"/>
              </a:rPr>
              <a:t>Con </a:t>
            </a:r>
            <a:r>
              <a:rPr lang="en-US" sz="4400" b="1" i="0" dirty="0" err="1">
                <a:solidFill>
                  <a:schemeClr val="bg1"/>
                </a:solidFill>
                <a:effectLst/>
                <a:latin typeface="Arial" panose="020B0604020202020204" pitchFamily="34" charset="0"/>
              </a:rPr>
              <a:t>sẽ</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hớn</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hở</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vui</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mừng</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trong</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Chúa</a:t>
            </a:r>
            <a:endParaRPr lang="en-US" sz="4400" b="1" dirty="0">
              <a:solidFill>
                <a:schemeClr val="bg1"/>
              </a:solidFill>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66750"/>
            <a:ext cx="8534400" cy="3962400"/>
          </a:xfrm>
        </p:spPr>
        <p:txBody>
          <a:bodyPr>
            <a:noAutofit/>
          </a:bodyPr>
          <a:lstStyle/>
          <a:p>
            <a:pPr algn="just"/>
            <a:r>
              <a:rPr lang="en-US" sz="5400" b="1" u="sng" dirty="0">
                <a:solidFill>
                  <a:srgbClr val="FFFF00"/>
                </a:solidFill>
                <a:effectLst/>
                <a:latin typeface="+mj-lt"/>
                <a:cs typeface="Times New Roman" pitchFamily="18" charset="0"/>
              </a:rPr>
              <a:t>Alleluia-alleluia</a:t>
            </a:r>
            <a:r>
              <a:rPr lang="en-US" b="1" u="sng" dirty="0">
                <a:solidFill>
                  <a:srgbClr val="FFFF00"/>
                </a:solidFill>
                <a:effectLst/>
                <a:latin typeface="Arial" panose="020B0604020202020204" pitchFamily="34" charset="0"/>
                <a:cs typeface="Arial" panose="020B0604020202020204" pitchFamily="34" charset="0"/>
              </a:rPr>
              <a:t>:</a:t>
            </a:r>
            <a:r>
              <a:rPr lang="vi-VN"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 – Lạy Ðức Trinh Nữ Maria, Mẹ là người có phúc và rất đáng mọi lời ca tụng, vì Mẹ đã sinh ra Mặt trời Công Chính là Ðức Kitô, Chúa chúng con. –</a:t>
            </a:r>
            <a:r>
              <a:rPr lang="en-US" b="1" i="0" dirty="0">
                <a:solidFill>
                  <a:schemeClr val="bg1"/>
                </a:solidFill>
                <a:effectLst/>
                <a:latin typeface="Arial" panose="020B0604020202020204" pitchFamily="34" charset="0"/>
              </a:rPr>
              <a:t>  </a:t>
            </a:r>
            <a:r>
              <a:rPr lang="en-US" b="1" u="sng" dirty="0">
                <a:solidFill>
                  <a:srgbClr val="FFFF00"/>
                </a:solidFill>
                <a:effectLst/>
                <a:latin typeface="Arial" panose="020B0604020202020204" pitchFamily="34" charset="0"/>
                <a:cs typeface="Arial" panose="020B0604020202020204" pitchFamily="34" charset="0"/>
              </a:rPr>
              <a:t>Alleluia.</a:t>
            </a: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CF4720-B7DD-4BA4-AE01-B46CF21A7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09550"/>
            <a:ext cx="990600" cy="990600"/>
          </a:xfrm>
          <a:prstGeom prst="rect">
            <a:avLst/>
          </a:prstGeom>
        </p:spPr>
      </p:pic>
      <p:sp>
        <p:nvSpPr>
          <p:cNvPr id="8" name="TextBox 7">
            <a:extLst>
              <a:ext uri="{FF2B5EF4-FFF2-40B4-BE49-F238E27FC236}">
                <a16:creationId xmlns:a16="http://schemas.microsoft.com/office/drawing/2014/main" id="{64C1C47D-BEE3-49EC-ABFD-A81689E3A47B}"/>
              </a:ext>
            </a:extLst>
          </p:cNvPr>
          <p:cNvSpPr txBox="1"/>
          <p:nvPr/>
        </p:nvSpPr>
        <p:spPr>
          <a:xfrm>
            <a:off x="1226333" y="3028950"/>
            <a:ext cx="6705600" cy="523220"/>
          </a:xfrm>
          <a:prstGeom prst="rect">
            <a:avLst/>
          </a:prstGeom>
          <a:noFill/>
        </p:spPr>
        <p:txBody>
          <a:bodyPr wrap="square">
            <a:spAutoFit/>
          </a:bodyPr>
          <a:lstStyle/>
          <a:p>
            <a:r>
              <a:rPr lang="vi-VN" sz="2800" b="1" i="0" dirty="0">
                <a:solidFill>
                  <a:srgbClr val="FFFF00"/>
                </a:solidFill>
                <a:effectLst/>
                <a:latin typeface="Arial" panose="020B0604020202020204" pitchFamily="34" charset="0"/>
              </a:rPr>
              <a:t>CHÚA NHẬT X</a:t>
            </a:r>
            <a:r>
              <a:rPr lang="en-US" sz="2800" b="1" i="0" dirty="0">
                <a:solidFill>
                  <a:srgbClr val="FFFF00"/>
                </a:solidFill>
                <a:effectLst/>
                <a:latin typeface="Arial" panose="020B0604020202020204" pitchFamily="34" charset="0"/>
              </a:rPr>
              <a:t>XIII</a:t>
            </a:r>
            <a:r>
              <a:rPr lang="vi-VN" sz="2800" b="1" i="0" dirty="0">
                <a:solidFill>
                  <a:srgbClr val="FFFF00"/>
                </a:solidFill>
                <a:effectLst/>
                <a:latin typeface="Arial" panose="020B0604020202020204" pitchFamily="34" charset="0"/>
              </a:rPr>
              <a:t> THƯỜNG NIÊN – C</a:t>
            </a:r>
            <a:endParaRPr lang="en-US" sz="2800" b="1" dirty="0">
              <a:solidFill>
                <a:srgbClr val="FFFF00"/>
              </a:solidFill>
            </a:endParaRPr>
          </a:p>
        </p:txBody>
      </p:sp>
      <p:pic>
        <p:nvPicPr>
          <p:cNvPr id="5" name="Content Placeholder 5">
            <a:extLst>
              <a:ext uri="{FF2B5EF4-FFF2-40B4-BE49-F238E27FC236}">
                <a16:creationId xmlns:a16="http://schemas.microsoft.com/office/drawing/2014/main" id="{EFE9F2DB-A7E0-48E3-9030-D8C07EE2C2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400"/>
            <a:ext cx="9220200" cy="5143500"/>
          </a:xfrm>
          <a:prstGeom prst="rect">
            <a:avLst/>
          </a:prstGeom>
        </p:spPr>
      </p:pic>
      <p:pic>
        <p:nvPicPr>
          <p:cNvPr id="6" name="Picture 5">
            <a:extLst>
              <a:ext uri="{FF2B5EF4-FFF2-40B4-BE49-F238E27FC236}">
                <a16:creationId xmlns:a16="http://schemas.microsoft.com/office/drawing/2014/main" id="{BA4215FC-F23D-4533-85A5-7A5444B97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43658"/>
            <a:ext cx="990600" cy="990600"/>
          </a:xfrm>
          <a:prstGeom prst="rect">
            <a:avLst/>
          </a:prstGeom>
        </p:spPr>
      </p:pic>
      <p:sp>
        <p:nvSpPr>
          <p:cNvPr id="9" name="TextBox 8">
            <a:extLst>
              <a:ext uri="{FF2B5EF4-FFF2-40B4-BE49-F238E27FC236}">
                <a16:creationId xmlns:a16="http://schemas.microsoft.com/office/drawing/2014/main" id="{4F3FC8DD-C214-4557-A11D-5AAAAA729DA2}"/>
              </a:ext>
            </a:extLst>
          </p:cNvPr>
          <p:cNvSpPr txBox="1"/>
          <p:nvPr/>
        </p:nvSpPr>
        <p:spPr>
          <a:xfrm>
            <a:off x="3810000" y="4324350"/>
            <a:ext cx="4684059" cy="523220"/>
          </a:xfrm>
          <a:prstGeom prst="rect">
            <a:avLst/>
          </a:prstGeom>
          <a:noFill/>
        </p:spPr>
        <p:txBody>
          <a:bodyPr wrap="square">
            <a:spAutoFit/>
          </a:bodyPr>
          <a:lstStyle/>
          <a:p>
            <a:r>
              <a:rPr lang="en-US" sz="2800" b="1" i="0" dirty="0" err="1">
                <a:solidFill>
                  <a:srgbClr val="C00000"/>
                </a:solidFill>
                <a:effectLst/>
                <a:latin typeface="Arial" panose="020B0604020202020204" pitchFamily="34" charset="0"/>
              </a:rPr>
              <a:t>Phúc</a:t>
            </a:r>
            <a:r>
              <a:rPr lang="en-US" sz="2800" b="1" i="0" dirty="0">
                <a:solidFill>
                  <a:srgbClr val="C00000"/>
                </a:solidFill>
                <a:effectLst/>
                <a:latin typeface="Arial" panose="020B0604020202020204" pitchFamily="34" charset="0"/>
              </a:rPr>
              <a:t> </a:t>
            </a:r>
            <a:r>
              <a:rPr lang="en-US" sz="2800" b="1" i="0" dirty="0" err="1">
                <a:solidFill>
                  <a:srgbClr val="C00000"/>
                </a:solidFill>
                <a:effectLst/>
                <a:latin typeface="Arial" panose="020B0604020202020204" pitchFamily="34" charset="0"/>
              </a:rPr>
              <a:t>Âm</a:t>
            </a:r>
            <a:r>
              <a:rPr lang="en-US" sz="2800" b="1" i="0" dirty="0">
                <a:solidFill>
                  <a:srgbClr val="C00000"/>
                </a:solidFill>
                <a:effectLst/>
                <a:latin typeface="Arial" panose="020B0604020202020204" pitchFamily="34" charset="0"/>
              </a:rPr>
              <a:t>: Mt 1, 1-16. 18-23</a:t>
            </a:r>
            <a:endParaRPr lang="en-US" sz="2800" b="1" dirty="0">
              <a:solidFill>
                <a:srgbClr val="C00000"/>
              </a:solidFill>
            </a:endParaRPr>
          </a:p>
        </p:txBody>
      </p:sp>
    </p:spTree>
    <p:extLst>
      <p:ext uri="{BB962C8B-B14F-4D97-AF65-F5344CB8AC3E}">
        <p14:creationId xmlns:p14="http://schemas.microsoft.com/office/powerpoint/2010/main" val="37589354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spTree>
    <p:extLst>
      <p:ext uri="{BB962C8B-B14F-4D97-AF65-F5344CB8AC3E}">
        <p14:creationId xmlns:p14="http://schemas.microsoft.com/office/powerpoint/2010/main" val="4176670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80871"/>
            <a:ext cx="8382000" cy="4019549"/>
          </a:xfrm>
        </p:spPr>
        <p:txBody>
          <a:bodyPr>
            <a:normAutofit/>
          </a:bodyPr>
          <a:lstStyle/>
          <a:p>
            <a:pPr algn="just"/>
            <a:r>
              <a:rPr lang="en-US" b="1" i="0" dirty="0">
                <a:solidFill>
                  <a:schemeClr val="bg1"/>
                </a:solidFill>
                <a:effectLst/>
                <a:latin typeface="Arial" panose="020B0604020202020204" pitchFamily="34" charset="0"/>
              </a:rPr>
              <a:t> </a:t>
            </a:r>
            <a:r>
              <a:rPr lang="vi-VN" b="1" i="0" dirty="0">
                <a:solidFill>
                  <a:schemeClr val="bg1"/>
                </a:solidFill>
                <a:effectLst/>
                <a:latin typeface="Arial" panose="020B0604020202020204" pitchFamily="34" charset="0"/>
              </a:rPr>
              <a:t>Này đây một trinh nữ sẽ hạ sinh một Con Trai, Người sẽ cứu dân mình khỏi tội.</a:t>
            </a:r>
            <a:endParaRPr lang="vi-VN"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9F68560-D68F-44CE-911F-84BA0FE54536}"/>
              </a:ext>
            </a:extLst>
          </p:cNvPr>
          <p:cNvSpPr txBox="1"/>
          <p:nvPr/>
        </p:nvSpPr>
        <p:spPr>
          <a:xfrm>
            <a:off x="2438400" y="209550"/>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TotalTime>
  <Words>208</Words>
  <Application>Microsoft Office PowerPoint</Application>
  <PresentationFormat>On-screen Show (16:9)</PresentationFormat>
  <Paragraphs>27</Paragraphs>
  <Slides>11</Slides>
  <Notes>7</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11</vt:i4>
      </vt:variant>
    </vt:vector>
  </HeadingPairs>
  <TitlesOfParts>
    <vt:vector size="22" baseType="lpstr">
      <vt:lpstr>Arial</vt:lpstr>
      <vt:lpstr>Arial</vt:lpstr>
      <vt:lpstr>Calibri</vt:lpstr>
      <vt:lpstr>Helvetica Neue</vt:lpstr>
      <vt:lpstr>UTM American Sans</vt:lpstr>
      <vt:lpstr>Office Theme</vt:lpstr>
      <vt:lpstr>5_Office Theme</vt:lpstr>
      <vt:lpstr>6_Office Theme</vt:lpstr>
      <vt:lpstr>9_Office Theme</vt:lpstr>
      <vt:lpstr>10_Office Theme</vt:lpstr>
      <vt:lpstr>7_Office Theme</vt:lpstr>
      <vt:lpstr>PowerPoint Presentation</vt:lpstr>
      <vt:lpstr>Chúng ta hãy hân hoan mừng lễ sinh nhật Đức Trinh Nữ Maria, Đấng đã sinh ra mặt trời công chính là Đức Kitô. Chúa chúng ta.</vt:lpstr>
      <vt:lpstr>PowerPoint Presentation</vt:lpstr>
      <vt:lpstr>  </vt:lpstr>
      <vt:lpstr>Alleluia-alleluia:  – Lạy Ðức Trinh Nữ Maria, Mẹ là người có phúc và rất đáng mọi lời ca tụng, vì Mẹ đã sinh ra Mặt trời Công Chính là Ðức Kitô, Chúa chúng con. –  Alleluia.</vt:lpstr>
      <vt:lpstr>PowerPoint Presentation</vt:lpstr>
      <vt:lpstr>PowerPoint Presentation</vt:lpstr>
      <vt:lpstr>PowerPoint Presentation</vt:lpstr>
      <vt:lpstr> Này đây một trinh nữ sẽ hạ sinh một Con Trai, Người sẽ cứu dân mình khỏi tội.</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159</cp:revision>
  <dcterms:created xsi:type="dcterms:W3CDTF">2021-12-05T01:20:54Z</dcterms:created>
  <dcterms:modified xsi:type="dcterms:W3CDTF">2025-08-20T00:41:56Z</dcterms:modified>
</cp:coreProperties>
</file>