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32" r:id="rId7"/>
    <p:sldId id="278" r:id="rId8"/>
    <p:sldId id="282" r:id="rId9"/>
    <p:sldId id="283" r:id="rId10"/>
    <p:sldId id="333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F030C4-66A4-4294-8441-8D25997C6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B3608C-1D40-4292-9B2D-39CAA2917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FBAFF3-F5F3-4540-9F51-2AAE51382410}"/>
              </a:ext>
            </a:extLst>
          </p:cNvPr>
          <p:cNvSpPr txBox="1"/>
          <p:nvPr/>
        </p:nvSpPr>
        <p:spPr>
          <a:xfrm>
            <a:off x="2192942" y="3422659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F030C4-66A4-4294-8441-8D25997C6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B3608C-1D40-4292-9B2D-39CAA2917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FBAFF3-F5F3-4540-9F51-2AAE51382410}"/>
              </a:ext>
            </a:extLst>
          </p:cNvPr>
          <p:cNvSpPr txBox="1"/>
          <p:nvPr/>
        </p:nvSpPr>
        <p:spPr>
          <a:xfrm>
            <a:off x="2192942" y="3422659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357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51297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là Đấng công minh và xét xử chính trực; Xin Chúa đối xử với tôi tớ Chúa theo lượng từ bi của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15552" y="66551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“Anh em hãy tẩy trừ men cũ, vì Chiên Vượt Qua của chúng ta là Ðức Kitô đã hiến tế”.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5, 1-8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2910594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tín hữu Côrintô</a:t>
            </a:r>
            <a:r>
              <a:rPr lang="vi-VN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326" y="3751235"/>
            <a:ext cx="2746913" cy="148138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dẫn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9a).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5, 5-6. 7. 12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Pl 2, 15-16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61444" y="124583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Anh em hãy tích trữ lời ban sự sống, anh em hãy chiếu sáng như những vì sao ở giữa thế gian.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F030C4-66A4-4294-8441-8D25997C6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B3608C-1D40-4292-9B2D-39CAA2917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FBAFF3-F5F3-4540-9F51-2AAE51382410}"/>
              </a:ext>
            </a:extLst>
          </p:cNvPr>
          <p:cNvSpPr txBox="1"/>
          <p:nvPr/>
        </p:nvSpPr>
        <p:spPr>
          <a:xfrm>
            <a:off x="2192942" y="3422659"/>
            <a:ext cx="6684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6, 6-11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258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1082" y="1027021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Như nai rừng khát mong nguồn nước, hồn tôi khát Chúa, Chúa trời ôi, hồn tôi khát Chúa Trời, Chúa trời hằng sống.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195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82</cp:revision>
  <dcterms:created xsi:type="dcterms:W3CDTF">2018-11-13T15:52:26Z</dcterms:created>
  <dcterms:modified xsi:type="dcterms:W3CDTF">2026-08-16T23:03:55Z</dcterms:modified>
</cp:coreProperties>
</file>