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340" r:id="rId3"/>
    <p:sldId id="258" r:id="rId4"/>
    <p:sldId id="260" r:id="rId5"/>
    <p:sldId id="355" r:id="rId6"/>
    <p:sldId id="275" r:id="rId7"/>
    <p:sldId id="353" r:id="rId8"/>
    <p:sldId id="278" r:id="rId9"/>
    <p:sldId id="284" r:id="rId10"/>
    <p:sldId id="282" r:id="rId11"/>
    <p:sldId id="283" r:id="rId12"/>
    <p:sldId id="354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19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37929-1415-4ECA-A16F-01C363A5A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5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140F3D-E8D0-4DA6-8118-89918AE25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3966E3-0E9E-4740-AA9F-61896B0662C5}"/>
              </a:ext>
            </a:extLst>
          </p:cNvPr>
          <p:cNvSpPr txBox="1"/>
          <p:nvPr/>
        </p:nvSpPr>
        <p:spPr>
          <a:xfrm>
            <a:off x="2055377" y="298178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 đã thấy thành thánh Giêrusalem mới, tự trời xuống, từ nơi Thiên Chúa: tề chỉnh như tân nương được trang điểm cho tân lang của mình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“Tôi đã thấy nước từ bên phải đền thờ chảy ra, và nước ấy chảy đến ai, thì tất cả đều được cứu rỗi”.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it-IT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Ed 47, 1-2. 8-9. 12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735431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Êdêkiel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823" y="3205740"/>
            <a:ext cx="3758416" cy="2026879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811471"/>
            <a:ext cx="839283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Nước dòng sông làm cho thành Chúa vui mừng, làm hân hoan cung thánh Ðấng Tối Cao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45, 2-3. 5-6. 8-9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985427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đền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thờ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Cr 3, 9b-11. 16-17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39220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Côrintô.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657" y="3584772"/>
            <a:ext cx="3055582" cy="16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15312"/>
      </p:ext>
    </p:extLst>
  </p:cSld>
  <p:clrMapOvr>
    <a:masterClrMapping/>
  </p:clrMapOvr>
  <p:transition spd="med"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Sb 7, 16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Chúa phán: “Ta đã chọn lựa và thánh hoá nơi này, để danh Ta được hiện diện khắp nơi cho đến muôn đời.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37929-1415-4ECA-A16F-01C363A5A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5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140F3D-E8D0-4DA6-8118-89918AE25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3966E3-0E9E-4740-AA9F-61896B0662C5}"/>
              </a:ext>
            </a:extLst>
          </p:cNvPr>
          <p:cNvSpPr txBox="1"/>
          <p:nvPr/>
        </p:nvSpPr>
        <p:spPr>
          <a:xfrm>
            <a:off x="2055377" y="2795663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 Âm: Ga 2, 13-22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1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 em như những viên đá sống động, hãy để Chúa xây dựng anh em nên toà nhà thiêng liêng, nên hàng tư tế thánh.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37929-1415-4ECA-A16F-01C363A5A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553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140F3D-E8D0-4DA6-8118-89918AE25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3966E3-0E9E-4740-AA9F-61896B0662C5}"/>
              </a:ext>
            </a:extLst>
          </p:cNvPr>
          <p:cNvSpPr txBox="1"/>
          <p:nvPr/>
        </p:nvSpPr>
        <p:spPr>
          <a:xfrm>
            <a:off x="2055377" y="298178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19892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242</Words>
  <Application>Microsoft Office PowerPoint</Application>
  <PresentationFormat>On-screen Show (16:9)</PresentationFormat>
  <Paragraphs>20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Albany</vt:lpstr>
      <vt:lpstr>arial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97</cp:revision>
  <dcterms:created xsi:type="dcterms:W3CDTF">2018-11-13T15:52:26Z</dcterms:created>
  <dcterms:modified xsi:type="dcterms:W3CDTF">2026-10-18T12:41:46Z</dcterms:modified>
</cp:coreProperties>
</file>