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notesMasterIdLst>
    <p:notesMasterId r:id="rId15"/>
  </p:notesMasterIdLst>
  <p:sldIdLst>
    <p:sldId id="256" r:id="rId4"/>
    <p:sldId id="358" r:id="rId5"/>
    <p:sldId id="387" r:id="rId6"/>
    <p:sldId id="370" r:id="rId7"/>
    <p:sldId id="463" r:id="rId8"/>
    <p:sldId id="469" r:id="rId9"/>
    <p:sldId id="461" r:id="rId10"/>
    <p:sldId id="414" r:id="rId11"/>
    <p:sldId id="422" r:id="rId12"/>
    <p:sldId id="433" r:id="rId13"/>
    <p:sldId id="470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DE4D-090A-48C9-99B7-0BB1FB5F858F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4401-F08B-4ACC-99CD-2533AB8AC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1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126DEC-47AE-4640-B5E8-9AFA4F65C4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CF1AEB-0520-47BD-8D82-A42ADD7B26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7" y="0"/>
            <a:ext cx="9144000" cy="51371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A2480E-1A91-4881-8575-2C7D4F45BF86}"/>
              </a:ext>
            </a:extLst>
          </p:cNvPr>
          <p:cNvSpPr txBox="1"/>
          <p:nvPr/>
        </p:nvSpPr>
        <p:spPr>
          <a:xfrm>
            <a:off x="3048000" y="34099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HAI TUẦN IV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126DEC-47AE-4640-B5E8-9AFA4F65C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CF1AEB-0520-47BD-8D82-A42ADD7B2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7" y="0"/>
            <a:ext cx="9144000" cy="51371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A2480E-1A91-4881-8575-2C7D4F45BF86}"/>
              </a:ext>
            </a:extLst>
          </p:cNvPr>
          <p:cNvSpPr txBox="1"/>
          <p:nvPr/>
        </p:nvSpPr>
        <p:spPr>
          <a:xfrm>
            <a:off x="3048000" y="34099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HAI TUẦN IV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4117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8600" y="134791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Ca </a:t>
            </a:r>
            <a:r>
              <a:rPr lang="en-US" sz="6600" dirty="0" err="1">
                <a:solidFill>
                  <a:srgbClr val="C00000"/>
                </a:solidFill>
              </a:rPr>
              <a:t>Nhập</a:t>
            </a:r>
            <a:r>
              <a:rPr lang="en-US" sz="6600" dirty="0">
                <a:solidFill>
                  <a:srgbClr val="C00000"/>
                </a:solidFill>
              </a:rPr>
              <a:t> </a:t>
            </a:r>
            <a:r>
              <a:rPr lang="en-US" sz="66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438150" y="1200150"/>
            <a:ext cx="82677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Ki-tô một khi từ cõi chết sống lại, thì không còn chết nữa, sự chết không còn làm chủ được Người nữa – Allêluia.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6658"/>
            <a:ext cx="89916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11, 1-18</a:t>
            </a:r>
            <a:b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“Thiên Chúa cũng ban cho dân ngoại ơn ăn năn sám hối để được sống”.</a:t>
            </a:r>
            <a:br>
              <a:rPr lang="en-US" sz="14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573062"/>
            <a:ext cx="4724400" cy="243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352800" y="801723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2324100" y="1886635"/>
            <a:ext cx="449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41, 2. 3; 42, 3. 4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09801"/>
            <a:ext cx="7467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khát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hằng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sống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057400" y="410942"/>
            <a:ext cx="525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16, 28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Chúng con biết rằng Ðức Ki-tô đã thật sự sống lại từ cõi chết: Lạy Vua chiến thắng, xin thương xót chúng con.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126DEC-47AE-4640-B5E8-9AFA4F65C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CF1AEB-0520-47BD-8D82-A42ADD7B2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7" y="0"/>
            <a:ext cx="9144000" cy="51371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A2480E-1A91-4881-8575-2C7D4F45BF86}"/>
              </a:ext>
            </a:extLst>
          </p:cNvPr>
          <p:cNvSpPr txBox="1"/>
          <p:nvPr/>
        </p:nvSpPr>
        <p:spPr>
          <a:xfrm>
            <a:off x="3048000" y="3409950"/>
            <a:ext cx="533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 Âm: Ga 10, 1-10</a:t>
            </a:r>
            <a:endParaRPr lang="en-US" sz="32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8911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1000" y="2095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533400" y="1657350"/>
            <a:ext cx="8458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đứng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giữa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môn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đệ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rằng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Bình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an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Allêluia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183</Words>
  <Application>Microsoft Office PowerPoint</Application>
  <PresentationFormat>On-screen Show (16:9)</PresentationFormat>
  <Paragraphs>16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11, 1-18 “Thiên Chúa cũng ban cho dân ngoại ơn ăn năn sám hối để được sống”. Bài trích sách Công vụ Tông Đồ.</vt:lpstr>
      <vt:lpstr>Ðáp: Hồn con khát Chúa Trời, Chúa Trời hằng sống</vt:lpstr>
      <vt:lpstr>Alleluia, alleluia! – Chúng con biết rằng Ðức Ki-tô đã thật sự sống lại từ cõi chết: Lạy Vua chiến thắng, xin thương xót chúng con.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17</cp:revision>
  <dcterms:created xsi:type="dcterms:W3CDTF">2025-03-12T05:53:40Z</dcterms:created>
  <dcterms:modified xsi:type="dcterms:W3CDTF">2025-05-10T07:24:10Z</dcterms:modified>
</cp:coreProperties>
</file>