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69" r:id="rId9"/>
    <p:sldId id="461" r:id="rId10"/>
    <p:sldId id="414" r:id="rId11"/>
    <p:sldId id="422" r:id="rId12"/>
    <p:sldId id="433" r:id="rId13"/>
    <p:sldId id="4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F1AEB-0520-47BD-8D82-A42ADD7B2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7" y="0"/>
            <a:ext cx="9144000" cy="5137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A2480E-1A91-4881-8575-2C7D4F45BF86}"/>
              </a:ext>
            </a:extLst>
          </p:cNvPr>
          <p:cNvSpPr txBox="1"/>
          <p:nvPr/>
        </p:nvSpPr>
        <p:spPr>
          <a:xfrm>
            <a:off x="3048000" y="34099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F1AEB-0520-47BD-8D82-A42ADD7B2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7" y="0"/>
            <a:ext cx="9144000" cy="5137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A2480E-1A91-4881-8575-2C7D4F45BF86}"/>
              </a:ext>
            </a:extLst>
          </p:cNvPr>
          <p:cNvSpPr txBox="1"/>
          <p:nvPr/>
        </p:nvSpPr>
        <p:spPr>
          <a:xfrm>
            <a:off x="3048000" y="34099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IV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41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38150" y="120015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Ki-tô một khi từ cõi chết sống lại, thì không còn chết nữa, sự chết không còn làm chủ được Người nữa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11, 1-18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“Thiên Chúa cũng ban cho dân ngoại ơn ăn năn sám hối để được sống”.</a:t>
            </a:r>
            <a:br>
              <a:rPr lang="en-U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73062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801723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324100" y="1886635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41, 2. 3; 42, 3. 4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khát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sống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28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Chúng con biết rằng Ðức Ki-tô đã thật sự sống lại từ cõi chết: Lạy Vua chiến thắng, xin thương xót chúng con.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26DEC-47AE-4640-B5E8-9AFA4F65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F1AEB-0520-47BD-8D82-A42ADD7B2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7" y="0"/>
            <a:ext cx="9144000" cy="5137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A2480E-1A91-4881-8575-2C7D4F45BF86}"/>
              </a:ext>
            </a:extLst>
          </p:cNvPr>
          <p:cNvSpPr txBox="1"/>
          <p:nvPr/>
        </p:nvSpPr>
        <p:spPr>
          <a:xfrm>
            <a:off x="3048000" y="3409950"/>
            <a:ext cx="533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2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 Ga 10, 1-10</a:t>
            </a:r>
            <a:endParaRPr lang="en-US" sz="32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91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6573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đệ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183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11, 1-18 “Thiên Chúa cũng ban cho dân ngoại ơn ăn năn sám hối để được sống”. Bài trích sách Công vụ Tông Đồ.</vt:lpstr>
      <vt:lpstr>Ðáp: Hồn con khát Chúa Trời, Chúa Trời hằng sống</vt:lpstr>
      <vt:lpstr>Alleluia, alleluia! – Chúng con biết rằng Ðức Ki-tô đã thật sự sống lại từ cõi chết: Lạy Vua chiến thắng, xin thương xót chúng con.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17</cp:revision>
  <dcterms:created xsi:type="dcterms:W3CDTF">2025-03-12T05:53:40Z</dcterms:created>
  <dcterms:modified xsi:type="dcterms:W3CDTF">2025-05-10T07:24:10Z</dcterms:modified>
</cp:coreProperties>
</file>