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07" r:id="rId7"/>
    <p:sldId id="278" r:id="rId8"/>
    <p:sldId id="282" r:id="rId9"/>
    <p:sldId id="283" r:id="rId10"/>
    <p:sldId id="306" r:id="rId11"/>
    <p:sldId id="308"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B4C62E93-3B33-49CC-B990-4A349E0862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9" name="TextBox 8">
            <a:extLst>
              <a:ext uri="{FF2B5EF4-FFF2-40B4-BE49-F238E27FC236}">
                <a16:creationId xmlns:a16="http://schemas.microsoft.com/office/drawing/2014/main" id="{A759B591-4A76-4D0E-AF5D-E2F8A7CC9A4E}"/>
              </a:ext>
            </a:extLst>
          </p:cNvPr>
          <p:cNvSpPr txBox="1"/>
          <p:nvPr/>
        </p:nvSpPr>
        <p:spPr>
          <a:xfrm>
            <a:off x="2095836" y="3044892"/>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V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B4C62E93-3B33-49CC-B990-4A349E0862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9" name="TextBox 8">
            <a:extLst>
              <a:ext uri="{FF2B5EF4-FFF2-40B4-BE49-F238E27FC236}">
                <a16:creationId xmlns:a16="http://schemas.microsoft.com/office/drawing/2014/main" id="{A759B591-4A76-4D0E-AF5D-E2F8A7CC9A4E}"/>
              </a:ext>
            </a:extLst>
          </p:cNvPr>
          <p:cNvSpPr txBox="1"/>
          <p:nvPr/>
        </p:nvSpPr>
        <p:spPr>
          <a:xfrm>
            <a:off x="2095836" y="3044892"/>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V THƯỜNG NIÊN A</a:t>
            </a:r>
            <a:endParaRPr lang="en-US" sz="2800" b="1" dirty="0">
              <a:solidFill>
                <a:srgbClr val="FFFF00"/>
              </a:solidFill>
            </a:endParaRPr>
          </a:p>
        </p:txBody>
      </p:sp>
    </p:spTree>
    <p:extLst>
      <p:ext uri="{BB962C8B-B14F-4D97-AF65-F5344CB8AC3E}">
        <p14:creationId xmlns:p14="http://schemas.microsoft.com/office/powerpoint/2010/main" val="457587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66165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Hãy tiến lên, chúng ta hãy thờ lạy Thiên Chúa, và hãy tiến bước trước nhan thánh Chúa, Đấng tạo thành chúng ta, vì chính Chúa là Thiên Chúa chúng ta.</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666349"/>
            <a:ext cx="864096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“Họ mang hòm bia Thiên Chúa vào nơi Cực Thánh, và mây bao phủ nhà Chúa”.</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1 V 8, 1-7. 9-13</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2737586"/>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Các</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Vua</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quyển</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nhất</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87073" y="3471493"/>
            <a:ext cx="3441654" cy="1856052"/>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18499" y="216012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Lạy Chúa, xin lên đường đi tới nơi an nghỉ (c. 8a).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131, 6-7. 8-10</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Ga 14, 5</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Chúa phán: “Thầy là đường, là sự thật và là sự sống, không ai đến được với Cha mà không qua Thầy”.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B4C62E93-3B33-49CC-B990-4A349E0862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A759B591-4A76-4D0E-AF5D-E2F8A7CC9A4E}"/>
              </a:ext>
            </a:extLst>
          </p:cNvPr>
          <p:cNvSpPr txBox="1"/>
          <p:nvPr/>
        </p:nvSpPr>
        <p:spPr>
          <a:xfrm>
            <a:off x="2403334" y="3004431"/>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6, 53-56</a:t>
            </a:r>
            <a:endParaRPr lang="en-US" sz="3200" b="1" dirty="0">
              <a:solidFill>
                <a:srgbClr val="FFFF00"/>
              </a:solidFill>
            </a:endParaRPr>
          </a:p>
        </p:txBody>
      </p:sp>
    </p:spTree>
    <p:extLst>
      <p:ext uri="{BB962C8B-B14F-4D97-AF65-F5344CB8AC3E}">
        <p14:creationId xmlns:p14="http://schemas.microsoft.com/office/powerpoint/2010/main" val="3511678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41771" y="52657"/>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676441"/>
            <a:ext cx="8731305" cy="4154984"/>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Thiên hạ hãy cảm ơn Chúa vì Chúa nhân hậu, và những điều kỳ diệu của Ngài đối với loài người, bởi Người đã cho người đói khát được no nê, người cơ hàn được tràn trề thiện hảo.</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825</TotalTime>
  <Words>212</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65</cp:revision>
  <dcterms:created xsi:type="dcterms:W3CDTF">2018-11-13T15:52:26Z</dcterms:created>
  <dcterms:modified xsi:type="dcterms:W3CDTF">2026-01-24T03:58:48Z</dcterms:modified>
</cp:coreProperties>
</file>