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3"/>
  </p:notesMasterIdLst>
  <p:handoutMasterIdLst>
    <p:handoutMasterId r:id="rId14"/>
  </p:handoutMasterIdLst>
  <p:sldIdLst>
    <p:sldId id="274" r:id="rId2"/>
    <p:sldId id="257" r:id="rId3"/>
    <p:sldId id="258" r:id="rId4"/>
    <p:sldId id="260" r:id="rId5"/>
    <p:sldId id="275" r:id="rId6"/>
    <p:sldId id="307" r:id="rId7"/>
    <p:sldId id="278" r:id="rId8"/>
    <p:sldId id="282" r:id="rId9"/>
    <p:sldId id="283" r:id="rId10"/>
    <p:sldId id="306" r:id="rId11"/>
    <p:sldId id="308" r:id="rId12"/>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B4C62E93-3B33-49CC-B990-4A349E0862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9" name="TextBox 8">
            <a:extLst>
              <a:ext uri="{FF2B5EF4-FFF2-40B4-BE49-F238E27FC236}">
                <a16:creationId xmlns:a16="http://schemas.microsoft.com/office/drawing/2014/main" id="{A759B591-4A76-4D0E-AF5D-E2F8A7CC9A4E}"/>
              </a:ext>
            </a:extLst>
          </p:cNvPr>
          <p:cNvSpPr txBox="1"/>
          <p:nvPr/>
        </p:nvSpPr>
        <p:spPr>
          <a:xfrm>
            <a:off x="2095836" y="3044892"/>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V THƯỜNG NIÊN A</a:t>
            </a:r>
            <a:endParaRPr lang="en-US" sz="2800" b="1" dirty="0">
              <a:solidFill>
                <a:srgbClr val="FFFF00"/>
              </a:solidFill>
            </a:endParaRPr>
          </a:p>
        </p:txBody>
      </p:sp>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549624" y="1708870"/>
            <a:ext cx="6340110" cy="1200329"/>
          </a:xfrm>
          <a:prstGeom prst="rect">
            <a:avLst/>
          </a:prstGeom>
          <a:noFill/>
        </p:spPr>
        <p:txBody>
          <a:bodyPr wrap="square">
            <a:spAutoFit/>
          </a:bodyPr>
          <a:lstStyle/>
          <a:p>
            <a:pPr algn="ctr"/>
            <a:r>
              <a:rPr lang="en-US" sz="7200" b="1" dirty="0">
                <a:solidFill>
                  <a:srgbClr val="FFFF00"/>
                </a:solidFill>
                <a:effectLst/>
                <a:latin typeface="Arial" panose="020B0604020202020204" pitchFamily="34" charset="0"/>
                <a:cs typeface="Arial" panose="020B0604020202020204" pitchFamily="34" charset="0"/>
              </a:rPr>
              <a:t>CA KẾT LỄ</a:t>
            </a:r>
            <a:endParaRPr lang="en-US" sz="7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26484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B4C62E93-3B33-49CC-B990-4A349E0862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9144000" cy="5143500"/>
          </a:xfrm>
          <a:prstGeom prst="rect">
            <a:avLst/>
          </a:prstGeom>
        </p:spPr>
      </p:pic>
      <p:sp>
        <p:nvSpPr>
          <p:cNvPr id="9" name="TextBox 8">
            <a:extLst>
              <a:ext uri="{FF2B5EF4-FFF2-40B4-BE49-F238E27FC236}">
                <a16:creationId xmlns:a16="http://schemas.microsoft.com/office/drawing/2014/main" id="{A759B591-4A76-4D0E-AF5D-E2F8A7CC9A4E}"/>
              </a:ext>
            </a:extLst>
          </p:cNvPr>
          <p:cNvSpPr txBox="1"/>
          <p:nvPr/>
        </p:nvSpPr>
        <p:spPr>
          <a:xfrm>
            <a:off x="2095836" y="3044892"/>
            <a:ext cx="6505996"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HAI TUẦN V THƯỜNG NIÊN A</a:t>
            </a:r>
            <a:endParaRPr lang="en-US" sz="2800" b="1" dirty="0">
              <a:solidFill>
                <a:srgbClr val="FFFF00"/>
              </a:solidFill>
            </a:endParaRPr>
          </a:p>
        </p:txBody>
      </p:sp>
    </p:spTree>
    <p:extLst>
      <p:ext uri="{BB962C8B-B14F-4D97-AF65-F5344CB8AC3E}">
        <p14:creationId xmlns:p14="http://schemas.microsoft.com/office/powerpoint/2010/main" val="457587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661654"/>
            <a:ext cx="8625439" cy="4154984"/>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Hãy tiến lên, chúng ta hãy thờ lạy Thiên Chúa, và hãy tiến bước trước nhan thánh Chúa, Đấng tạo thành chúng ta, vì chính Chúa là Thiên Chúa chúng ta.</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723645" y="-63872"/>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666349"/>
            <a:ext cx="8640961"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vi-VN" sz="4400" b="1" i="1" dirty="0">
                <a:solidFill>
                  <a:schemeClr val="bg1"/>
                </a:solidFill>
                <a:effectLst/>
                <a:latin typeface="Arial" panose="020B0604020202020204" pitchFamily="34" charset="0"/>
              </a:rPr>
              <a:t>“Họ mang hòm bia Thiên Chúa vào nơi Cực Thánh, và mây bao phủ nhà Chúa”.</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372908" y="151878"/>
            <a:ext cx="8229600"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b="0" i="0" dirty="0">
                <a:solidFill>
                  <a:schemeClr val="bg1"/>
                </a:solidFill>
                <a:effectLst/>
                <a:latin typeface="Arial" panose="020B0604020202020204" pitchFamily="34" charset="0"/>
              </a:rPr>
              <a:t>1 V 8, 1-7. 9-13</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1519" y="2737586"/>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Các</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Vua</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quyển</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thứ</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nhất</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7073" y="3471493"/>
            <a:ext cx="3441654" cy="1856052"/>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418499" y="2160123"/>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vi-VN" sz="4400" b="1" i="0" dirty="0">
                <a:solidFill>
                  <a:schemeClr val="bg1"/>
                </a:solidFill>
                <a:effectLst/>
                <a:latin typeface="Arial" panose="020B0604020202020204" pitchFamily="34" charset="0"/>
              </a:rPr>
              <a:t>Lạy Chúa, xin lên đường đi tới nơi an nghỉ (c. 8a).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1205714"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131, 6-7. 8-10</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en-US" sz="4400" b="0" i="0" dirty="0">
                <a:solidFill>
                  <a:schemeClr val="bg1"/>
                </a:solidFill>
                <a:effectLst/>
                <a:latin typeface="Arial" panose="020B0604020202020204" pitchFamily="34" charset="0"/>
              </a:rPr>
              <a:t>Ga 14, 5</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Chúa phán: “Thầy là đường, là sự thật và là sự sống, không ai đến được với Cha mà không qua Thầy”.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1C3E3A-CF8C-455F-9A1D-98EEE924F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84" y="100982"/>
            <a:ext cx="1105509" cy="1105509"/>
          </a:xfrm>
          <a:prstGeom prst="rect">
            <a:avLst/>
          </a:prstGeom>
        </p:spPr>
      </p:pic>
      <p:pic>
        <p:nvPicPr>
          <p:cNvPr id="4" name="Picture 3">
            <a:extLst>
              <a:ext uri="{FF2B5EF4-FFF2-40B4-BE49-F238E27FC236}">
                <a16:creationId xmlns:a16="http://schemas.microsoft.com/office/drawing/2014/main" id="{B4C62E93-3B33-49CC-B990-4A349E0862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9" name="TextBox 8">
            <a:extLst>
              <a:ext uri="{FF2B5EF4-FFF2-40B4-BE49-F238E27FC236}">
                <a16:creationId xmlns:a16="http://schemas.microsoft.com/office/drawing/2014/main" id="{A759B591-4A76-4D0E-AF5D-E2F8A7CC9A4E}"/>
              </a:ext>
            </a:extLst>
          </p:cNvPr>
          <p:cNvSpPr txBox="1"/>
          <p:nvPr/>
        </p:nvSpPr>
        <p:spPr>
          <a:xfrm>
            <a:off x="2403334" y="3004431"/>
            <a:ext cx="6505996" cy="584775"/>
          </a:xfrm>
          <a:prstGeom prst="rect">
            <a:avLst/>
          </a:prstGeom>
          <a:noFill/>
        </p:spPr>
        <p:txBody>
          <a:bodyPr wrap="square">
            <a:spAutoFit/>
          </a:bodyPr>
          <a:lstStyle/>
          <a:p>
            <a:pPr algn="ctr"/>
            <a:r>
              <a:rPr lang="en-US" sz="3200" b="1" i="0" dirty="0" err="1">
                <a:solidFill>
                  <a:srgbClr val="FFFF00"/>
                </a:solidFill>
                <a:effectLst/>
                <a:latin typeface="Arial" panose="020B0604020202020204" pitchFamily="34" charset="0"/>
              </a:rPr>
              <a:t>Phúc</a:t>
            </a:r>
            <a:r>
              <a:rPr lang="en-US" sz="3200" b="1" i="0" dirty="0">
                <a:solidFill>
                  <a:srgbClr val="FFFF00"/>
                </a:solidFill>
                <a:effectLst/>
                <a:latin typeface="Arial" panose="020B0604020202020204" pitchFamily="34" charset="0"/>
              </a:rPr>
              <a:t> </a:t>
            </a:r>
            <a:r>
              <a:rPr lang="en-US" sz="3200" b="1" i="0" dirty="0" err="1">
                <a:solidFill>
                  <a:srgbClr val="FFFF00"/>
                </a:solidFill>
                <a:effectLst/>
                <a:latin typeface="Arial" panose="020B0604020202020204" pitchFamily="34" charset="0"/>
              </a:rPr>
              <a:t>Âm</a:t>
            </a:r>
            <a:r>
              <a:rPr lang="en-US" sz="3200" b="1" i="0" dirty="0">
                <a:solidFill>
                  <a:srgbClr val="FFFF00"/>
                </a:solidFill>
                <a:effectLst/>
                <a:latin typeface="Arial" panose="020B0604020202020204" pitchFamily="34" charset="0"/>
              </a:rPr>
              <a:t>: Mc 6, 53-56</a:t>
            </a:r>
            <a:endParaRPr lang="en-US" sz="3200" b="1" dirty="0">
              <a:solidFill>
                <a:srgbClr val="FFFF00"/>
              </a:solidFill>
            </a:endParaRPr>
          </a:p>
        </p:txBody>
      </p:sp>
    </p:spTree>
    <p:extLst>
      <p:ext uri="{BB962C8B-B14F-4D97-AF65-F5344CB8AC3E}">
        <p14:creationId xmlns:p14="http://schemas.microsoft.com/office/powerpoint/2010/main" val="35116785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441771" y="52657"/>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206347" y="676441"/>
            <a:ext cx="8731305" cy="4154984"/>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Thiên hạ hãy cảm ơn Chúa vì Chúa nhân hậu, và những điều kỳ diệu của Ngài đối với loài người, bởi Người đã cho người đói khát được no nê, người cơ hàn được tràn trề thiện hảo.</a:t>
            </a:r>
            <a:endParaRPr lang="en-US" sz="4400" b="1" dirty="0">
              <a:solidFill>
                <a:schemeClr val="bg1"/>
              </a:solidFill>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825</TotalTime>
  <Words>212</Words>
  <Application>Microsoft Office PowerPoint</Application>
  <PresentationFormat>On-screen Show (16:9)</PresentationFormat>
  <Paragraphs>17</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65</cp:revision>
  <dcterms:created xsi:type="dcterms:W3CDTF">2018-11-13T15:52:26Z</dcterms:created>
  <dcterms:modified xsi:type="dcterms:W3CDTF">2026-01-24T03:58:48Z</dcterms:modified>
</cp:coreProperties>
</file>