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804" r:id="rId2"/>
    <p:sldMasterId id="2147483828" r:id="rId3"/>
  </p:sldMasterIdLst>
  <p:notesMasterIdLst>
    <p:notesMasterId r:id="rId15"/>
  </p:notesMasterIdLst>
  <p:sldIdLst>
    <p:sldId id="256" r:id="rId4"/>
    <p:sldId id="358" r:id="rId5"/>
    <p:sldId id="387" r:id="rId6"/>
    <p:sldId id="370" r:id="rId7"/>
    <p:sldId id="463" r:id="rId8"/>
    <p:sldId id="475" r:id="rId9"/>
    <p:sldId id="461" r:id="rId10"/>
    <p:sldId id="414" r:id="rId11"/>
    <p:sldId id="422" r:id="rId12"/>
    <p:sldId id="433" r:id="rId13"/>
    <p:sldId id="476" r:id="rId14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800" y="8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81DE4D-090A-48C9-99B7-0BB1FB5F858F}" type="datetimeFigureOut">
              <a:rPr lang="en-US" smtClean="0"/>
              <a:t>5/22/2025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F04401-F08B-4ACC-99CD-2533AB8AC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3536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F04401-F08B-4ACC-99CD-2533AB8AC23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4101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BA4A0-73B6-49E7-A441-BC8F089A94F0}" type="datetimeFigureOut">
              <a:rPr lang="en-US" smtClean="0"/>
              <a:t>5/22/2025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DA27C-BF99-49E1-A446-41D24B00F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890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BA4A0-73B6-49E7-A441-BC8F089A94F0}" type="datetimeFigureOut">
              <a:rPr lang="en-US" smtClean="0"/>
              <a:t>5/22/2025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DA27C-BF99-49E1-A446-41D24B00F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3667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BA4A0-73B6-49E7-A441-BC8F089A94F0}" type="datetimeFigureOut">
              <a:rPr lang="en-US" smtClean="0"/>
              <a:t>5/22/2025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DA27C-BF99-49E1-A446-41D24B00F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4179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29677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0973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28301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19589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04311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03041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57841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624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BA4A0-73B6-49E7-A441-BC8F089A94F0}" type="datetimeFigureOut">
              <a:rPr lang="en-US" smtClean="0"/>
              <a:t>5/22/2025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DA27C-BF99-49E1-A446-41D24B00F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6895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15212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72602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4460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BA4A0-73B6-49E7-A441-BC8F089A94F0}" type="datetimeFigureOut">
              <a:rPr lang="en-US" smtClean="0"/>
              <a:t>5/22/2025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DA27C-BF99-49E1-A446-41D24B00F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5820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091974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305800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341839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669183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564943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17295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BA4A0-73B6-49E7-A441-BC8F089A94F0}" type="datetimeFigureOut">
              <a:rPr lang="en-US" smtClean="0"/>
              <a:t>5/22/2025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DA27C-BF99-49E1-A446-41D24B00F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30744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969022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11893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466664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693978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77059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BA4A0-73B6-49E7-A441-BC8F089A94F0}" type="datetimeFigureOut">
              <a:rPr lang="en-US" smtClean="0"/>
              <a:t>5/22/2025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DA27C-BF99-49E1-A446-41D24B00F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395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BA4A0-73B6-49E7-A441-BC8F089A94F0}" type="datetimeFigureOut">
              <a:rPr lang="en-US" smtClean="0"/>
              <a:t>5/22/2025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DA27C-BF99-49E1-A446-41D24B00F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0443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BA4A0-73B6-49E7-A441-BC8F089A94F0}" type="datetimeFigureOut">
              <a:rPr lang="en-US" smtClean="0"/>
              <a:t>5/22/2025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DA27C-BF99-49E1-A446-41D24B00F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4589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BA4A0-73B6-49E7-A441-BC8F089A94F0}" type="datetimeFigureOut">
              <a:rPr lang="en-US" smtClean="0"/>
              <a:t>5/22/2025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DA27C-BF99-49E1-A446-41D24B00F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1865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BA4A0-73B6-49E7-A441-BC8F089A94F0}" type="datetimeFigureOut">
              <a:rPr lang="en-US" smtClean="0"/>
              <a:t>5/22/2025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DA27C-BF99-49E1-A446-41D24B00F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8284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BA4A0-73B6-49E7-A441-BC8F089A94F0}" type="datetimeFigureOut">
              <a:rPr lang="en-US" smtClean="0"/>
              <a:t>5/22/2025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DA27C-BF99-49E1-A446-41D24B00F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5221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FBA4A0-73B6-49E7-A441-BC8F089A94F0}" type="datetimeFigureOut">
              <a:rPr lang="en-US" smtClean="0"/>
              <a:t>5/22/2025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5DA27C-BF99-49E1-A446-41D24B00F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820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200D00-C2AA-4AA7-B91E-CA19DF7514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A5B3A5-4616-45EE-A2F1-A0FB0EB37B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8770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68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200D00-C2AA-4AA7-B91E-CA19DF7514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A5B3A5-4616-45EE-A2F1-A0FB0EB37B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4665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5143499"/>
          </a:xfrm>
        </p:spPr>
        <p:txBody>
          <a:bodyPr/>
          <a:lstStyle/>
          <a:p>
            <a:pPr algn="just"/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3" name="Picture 2" descr="t2 t6 PS">
            <a:extLst>
              <a:ext uri="{FF2B5EF4-FFF2-40B4-BE49-F238E27FC236}">
                <a16:creationId xmlns:a16="http://schemas.microsoft.com/office/drawing/2014/main" id="{90D08C48-13F3-4E94-8923-55633AAC47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1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8EEB441-9CF6-4C2E-977F-044BB5D231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38150"/>
            <a:ext cx="990600" cy="9906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EE1FC59-8531-4007-81BC-D825376C1C51}"/>
              </a:ext>
            </a:extLst>
          </p:cNvPr>
          <p:cNvSpPr txBox="1"/>
          <p:nvPr/>
        </p:nvSpPr>
        <p:spPr>
          <a:xfrm>
            <a:off x="3733800" y="285750"/>
            <a:ext cx="5334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800" b="1" i="0" cap="all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THỨ HAI TUẦN VI PHỤC SINH</a:t>
            </a:r>
            <a:endParaRPr lang="en-US" sz="2800" b="1" i="0" dirty="0">
              <a:solidFill>
                <a:srgbClr val="FFFF00"/>
              </a:solidFill>
              <a:effectLst/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5033985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5143499"/>
          </a:xfrm>
        </p:spPr>
        <p:txBody>
          <a:bodyPr/>
          <a:lstStyle/>
          <a:p>
            <a:r>
              <a:rPr lang="en-US" sz="6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 </a:t>
            </a:r>
            <a:r>
              <a:rPr lang="en-US" sz="6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6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Lễ</a:t>
            </a:r>
            <a:br>
              <a:rPr lang="en-US" dirty="0">
                <a:solidFill>
                  <a:srgbClr val="C00000"/>
                </a:solidFill>
              </a:rPr>
            </a:br>
            <a:endParaRPr lang="en-US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91388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5143499"/>
          </a:xfrm>
        </p:spPr>
        <p:txBody>
          <a:bodyPr/>
          <a:lstStyle/>
          <a:p>
            <a:pPr algn="just"/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3" name="Picture 2" descr="t2 t6 PS">
            <a:extLst>
              <a:ext uri="{FF2B5EF4-FFF2-40B4-BE49-F238E27FC236}">
                <a16:creationId xmlns:a16="http://schemas.microsoft.com/office/drawing/2014/main" id="{90D08C48-13F3-4E94-8923-55633AAC47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1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8EEB441-9CF6-4C2E-977F-044BB5D231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38150"/>
            <a:ext cx="990600" cy="9906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EE1FC59-8531-4007-81BC-D825376C1C51}"/>
              </a:ext>
            </a:extLst>
          </p:cNvPr>
          <p:cNvSpPr txBox="1"/>
          <p:nvPr/>
        </p:nvSpPr>
        <p:spPr>
          <a:xfrm>
            <a:off x="3733800" y="285750"/>
            <a:ext cx="5334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800" b="1" i="0" cap="all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THỨ HAI TUẦN VI PHỤC SINH</a:t>
            </a:r>
            <a:endParaRPr lang="en-US" sz="2800" b="1" i="0" dirty="0">
              <a:solidFill>
                <a:srgbClr val="FFFF00"/>
              </a:solidFill>
              <a:effectLst/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7944031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228600" y="134791"/>
            <a:ext cx="9144000" cy="760559"/>
          </a:xfrm>
        </p:spPr>
        <p:txBody>
          <a:bodyPr>
            <a:normAutofit fontScale="90000"/>
          </a:bodyPr>
          <a:lstStyle/>
          <a:p>
            <a:r>
              <a:rPr lang="en-US" sz="6600" b="1" dirty="0">
                <a:solidFill>
                  <a:srgbClr val="C00000"/>
                </a:solidFill>
              </a:rPr>
              <a:t>Ca </a:t>
            </a:r>
            <a:r>
              <a:rPr lang="en-US" sz="6600" b="1" dirty="0" err="1">
                <a:solidFill>
                  <a:srgbClr val="C00000"/>
                </a:solidFill>
              </a:rPr>
              <a:t>Nhập</a:t>
            </a:r>
            <a:r>
              <a:rPr lang="en-US" sz="6600" b="1" dirty="0">
                <a:solidFill>
                  <a:srgbClr val="C00000"/>
                </a:solidFill>
              </a:rPr>
              <a:t> </a:t>
            </a:r>
            <a:r>
              <a:rPr lang="en-US" sz="6600" b="1" dirty="0" err="1">
                <a:solidFill>
                  <a:srgbClr val="C00000"/>
                </a:solidFill>
              </a:rPr>
              <a:t>Lễ</a:t>
            </a:r>
            <a:endParaRPr lang="en-US" b="1" i="1" dirty="0">
              <a:solidFill>
                <a:srgbClr val="00206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971FBE-6D28-4023-82EF-9752E196DAC8}"/>
              </a:ext>
            </a:extLst>
          </p:cNvPr>
          <p:cNvSpPr txBox="1"/>
          <p:nvPr/>
        </p:nvSpPr>
        <p:spPr>
          <a:xfrm>
            <a:off x="533400" y="1123950"/>
            <a:ext cx="82677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Chúa Kitô một khi từ cõi chết sống lại, thì không còn chết nữa, sự chết không còn làm chủ được Người nữa – Alleluia.</a:t>
            </a:r>
            <a:endParaRPr lang="en-US" sz="4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50953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126658"/>
            <a:ext cx="8991600" cy="2571750"/>
          </a:xfrm>
        </p:spPr>
        <p:txBody>
          <a:bodyPr>
            <a:normAutofit/>
          </a:bodyPr>
          <a:lstStyle/>
          <a:p>
            <a:pPr algn="l"/>
            <a:r>
              <a:rPr lang="en-US" sz="3600" dirty="0" err="1">
                <a:solidFill>
                  <a:srgbClr val="C00000"/>
                </a:solidFill>
              </a:rPr>
              <a:t>Bài</a:t>
            </a:r>
            <a:r>
              <a:rPr lang="en-US" sz="3600" dirty="0">
                <a:solidFill>
                  <a:srgbClr val="C00000"/>
                </a:solidFill>
              </a:rPr>
              <a:t> </a:t>
            </a:r>
            <a:r>
              <a:rPr lang="en-US" sz="3600" dirty="0" err="1">
                <a:solidFill>
                  <a:srgbClr val="C00000"/>
                </a:solidFill>
              </a:rPr>
              <a:t>đọc</a:t>
            </a:r>
            <a:r>
              <a:rPr lang="en-US" sz="3600" dirty="0">
                <a:solidFill>
                  <a:srgbClr val="C00000"/>
                </a:solidFill>
              </a:rPr>
              <a:t> 1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000" b="0" i="0" dirty="0" err="1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Cv</a:t>
            </a:r>
            <a:r>
              <a:rPr lang="en-US" sz="4000" b="0" i="0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16, 11-15</a:t>
            </a:r>
            <a:b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b="1" i="1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“</a:t>
            </a:r>
            <a:r>
              <a:rPr lang="en-US" sz="4000" b="1" i="1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Chúa</a:t>
            </a:r>
            <a:r>
              <a:rPr lang="en-US" sz="4000" b="1" i="1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đã</a:t>
            </a:r>
            <a:r>
              <a:rPr lang="en-US" sz="4000" b="1" i="1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mở</a:t>
            </a:r>
            <a:r>
              <a:rPr lang="en-US" sz="4000" b="1" i="1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lòng</a:t>
            </a:r>
            <a:r>
              <a:rPr lang="en-US" sz="4000" b="1" i="1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cho</a:t>
            </a:r>
            <a:r>
              <a:rPr lang="en-US" sz="4000" b="1" i="1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bà</a:t>
            </a:r>
            <a:r>
              <a:rPr lang="en-US" sz="4000" b="1" i="1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chú</a:t>
            </a:r>
            <a:r>
              <a:rPr lang="en-US" sz="4000" b="1" i="1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ý </a:t>
            </a:r>
            <a:r>
              <a:rPr lang="en-US" sz="4000" b="1" i="1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nghe</a:t>
            </a:r>
            <a:r>
              <a:rPr lang="en-US" sz="4000" b="1" i="1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những</a:t>
            </a:r>
            <a:r>
              <a:rPr lang="en-US" sz="4000" b="1" i="1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lời</a:t>
            </a:r>
            <a:r>
              <a:rPr lang="en-US" sz="4000" b="1" i="1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Phaolô</a:t>
            </a:r>
            <a:r>
              <a:rPr lang="en-US" sz="4000" b="1" i="1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giảng</a:t>
            </a:r>
            <a:r>
              <a:rPr lang="en-US" sz="4000" b="1" i="1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dạy</a:t>
            </a:r>
            <a:r>
              <a:rPr lang="en-US" sz="4000" b="1" i="1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”.</a:t>
            </a:r>
            <a:br>
              <a:rPr lang="en-US" sz="1600" b="0" i="1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</a:br>
            <a:r>
              <a:rPr lang="vi-VN" sz="4000" dirty="0">
                <a:solidFill>
                  <a:srgbClr val="C00000"/>
                </a:solidFill>
              </a:rPr>
              <a:t>Bài trích sách Công vụ Tông Đồ.</a:t>
            </a:r>
            <a:endParaRPr lang="en-US" sz="4000" dirty="0">
              <a:solidFill>
                <a:srgbClr val="C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713615"/>
            <a:ext cx="4724400" cy="2430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7205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4F4D4D6-AC79-488D-900A-1681B63EEB5E}"/>
              </a:ext>
            </a:extLst>
          </p:cNvPr>
          <p:cNvSpPr txBox="1"/>
          <p:nvPr/>
        </p:nvSpPr>
        <p:spPr>
          <a:xfrm>
            <a:off x="3352800" y="438150"/>
            <a:ext cx="2667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 err="1">
                <a:solidFill>
                  <a:srgbClr val="C00000"/>
                </a:solidFill>
                <a:latin typeface="Arial" panose="020B0604020202020204" pitchFamily="34" charset="0"/>
              </a:rPr>
              <a:t>Đáp</a:t>
            </a:r>
            <a:r>
              <a:rPr lang="en-US" sz="4800" b="1" dirty="0">
                <a:solidFill>
                  <a:srgbClr val="C00000"/>
                </a:solidFill>
                <a:latin typeface="Arial" panose="020B0604020202020204" pitchFamily="34" charset="0"/>
              </a:rPr>
              <a:t> ca:</a:t>
            </a:r>
            <a:endParaRPr lang="en-US" sz="4800" b="1" dirty="0">
              <a:solidFill>
                <a:srgbClr val="C0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8F3F226-75E0-46B7-AC2C-BFC9C8919B3F}"/>
              </a:ext>
            </a:extLst>
          </p:cNvPr>
          <p:cNvSpPr txBox="1"/>
          <p:nvPr/>
        </p:nvSpPr>
        <p:spPr>
          <a:xfrm>
            <a:off x="1600200" y="1504950"/>
            <a:ext cx="65532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0" i="0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Tv 149, 1-2. 3-4. 5 </a:t>
            </a:r>
            <a:r>
              <a:rPr lang="en-US" sz="3600" b="0" i="0" dirty="0" err="1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và</a:t>
            </a:r>
            <a:r>
              <a:rPr lang="en-US" sz="3600" b="0" i="0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 6a </a:t>
            </a:r>
            <a:r>
              <a:rPr lang="en-US" sz="3600" b="0" i="0" dirty="0" err="1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và</a:t>
            </a:r>
            <a:r>
              <a:rPr lang="en-US" sz="3600" b="0" i="0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 9b</a:t>
            </a: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6ACB84B-87EF-477B-BB0C-008A186F17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2209801"/>
            <a:ext cx="7467600" cy="2266949"/>
          </a:xfrm>
        </p:spPr>
        <p:txBody>
          <a:bodyPr>
            <a:normAutofit/>
          </a:bodyPr>
          <a:lstStyle/>
          <a:p>
            <a:pPr algn="just"/>
            <a:r>
              <a:rPr lang="vi-VN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Ðáp: Chúa yêu thương dân Người</a:t>
            </a:r>
            <a:r>
              <a:rPr lang="en-US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.</a:t>
            </a:r>
            <a:endParaRPr lang="en-US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00170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4F4D4D6-AC79-488D-900A-1681B63EEB5E}"/>
              </a:ext>
            </a:extLst>
          </p:cNvPr>
          <p:cNvSpPr txBox="1"/>
          <p:nvPr/>
        </p:nvSpPr>
        <p:spPr>
          <a:xfrm>
            <a:off x="2057400" y="285750"/>
            <a:ext cx="52578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Alleluia: </a:t>
            </a:r>
            <a:r>
              <a:rPr lang="en-US" sz="40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0" i="0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Ga 14, 13</a:t>
            </a:r>
            <a:endParaRPr lang="en-US" sz="4000" b="1" dirty="0">
              <a:solidFill>
                <a:srgbClr val="0070C0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6ACB84B-87EF-477B-BB0C-008A186F17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3400" y="1733550"/>
            <a:ext cx="8153400" cy="2266949"/>
          </a:xfrm>
        </p:spPr>
        <p:txBody>
          <a:bodyPr>
            <a:noAutofit/>
          </a:bodyPr>
          <a:lstStyle/>
          <a:p>
            <a:pPr algn="just"/>
            <a:r>
              <a:rPr lang="en-US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Alleluia, alleluia! – </a:t>
            </a:r>
            <a:r>
              <a:rPr lang="en-US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Chúa</a:t>
            </a:r>
            <a:r>
              <a:rPr lang="en-US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phán</a:t>
            </a:r>
            <a:r>
              <a:rPr lang="en-US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: “</a:t>
            </a:r>
            <a:r>
              <a:rPr lang="en-US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Thầy</a:t>
            </a:r>
            <a:r>
              <a:rPr lang="en-US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sẽ</a:t>
            </a:r>
            <a:r>
              <a:rPr lang="en-US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không</a:t>
            </a:r>
            <a:r>
              <a:rPr lang="en-US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bỏ</a:t>
            </a:r>
            <a:r>
              <a:rPr lang="en-US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các</a:t>
            </a:r>
            <a:r>
              <a:rPr lang="en-US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con </a:t>
            </a:r>
            <a:r>
              <a:rPr lang="en-US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mồ</a:t>
            </a:r>
            <a:r>
              <a:rPr lang="en-US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côi</a:t>
            </a:r>
            <a:r>
              <a:rPr lang="en-US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: </a:t>
            </a:r>
            <a:r>
              <a:rPr lang="en-US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Thầy</a:t>
            </a:r>
            <a:r>
              <a:rPr lang="en-US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sẽ</a:t>
            </a:r>
            <a:r>
              <a:rPr lang="en-US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đến</a:t>
            </a:r>
            <a:r>
              <a:rPr lang="en-US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với</a:t>
            </a:r>
            <a:r>
              <a:rPr lang="en-US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các</a:t>
            </a:r>
            <a:r>
              <a:rPr lang="en-US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con </a:t>
            </a:r>
            <a:r>
              <a:rPr lang="en-US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và</a:t>
            </a:r>
            <a:r>
              <a:rPr lang="en-US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lòng</a:t>
            </a:r>
            <a:r>
              <a:rPr lang="en-US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các</a:t>
            </a:r>
            <a:r>
              <a:rPr lang="en-US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con </a:t>
            </a:r>
            <a:r>
              <a:rPr lang="en-US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sẽ</a:t>
            </a:r>
            <a:r>
              <a:rPr lang="en-US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vui</a:t>
            </a:r>
            <a:r>
              <a:rPr lang="en-US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mừng</a:t>
            </a:r>
            <a:r>
              <a:rPr lang="en-US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”. – Alleluia.</a:t>
            </a:r>
            <a:endParaRPr lang="en-US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66620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5143499"/>
          </a:xfrm>
        </p:spPr>
        <p:txBody>
          <a:bodyPr/>
          <a:lstStyle/>
          <a:p>
            <a:pPr algn="just"/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3" name="Picture 2" descr="t2 t6 PS">
            <a:extLst>
              <a:ext uri="{FF2B5EF4-FFF2-40B4-BE49-F238E27FC236}">
                <a16:creationId xmlns:a16="http://schemas.microsoft.com/office/drawing/2014/main" id="{90D08C48-13F3-4E94-8923-55633AAC47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1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8EEB441-9CF6-4C2E-977F-044BB5D231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38150"/>
            <a:ext cx="990600" cy="9906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EE1FC59-8531-4007-81BC-D825376C1C51}"/>
              </a:ext>
            </a:extLst>
          </p:cNvPr>
          <p:cNvSpPr txBox="1"/>
          <p:nvPr/>
        </p:nvSpPr>
        <p:spPr>
          <a:xfrm>
            <a:off x="4191000" y="3181350"/>
            <a:ext cx="48006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nb-NO" sz="28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Phúc Âm: Ga 15, 26-16, 4</a:t>
            </a:r>
            <a:endParaRPr lang="en-US" sz="2800" b="1" i="0" dirty="0">
              <a:solidFill>
                <a:srgbClr val="FF0000"/>
              </a:solidFill>
              <a:effectLst/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535001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5143499"/>
          </a:xfrm>
        </p:spPr>
        <p:txBody>
          <a:bodyPr/>
          <a:lstStyle/>
          <a:p>
            <a:pPr algn="just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15"/>
            <a:ext cx="9144000" cy="513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0833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81400" y="1"/>
            <a:ext cx="5334000" cy="5143499"/>
          </a:xfrm>
        </p:spPr>
        <p:txBody>
          <a:bodyPr/>
          <a:lstStyle/>
          <a:p>
            <a:r>
              <a:rPr lang="en-US" sz="6000" b="1" dirty="0">
                <a:solidFill>
                  <a:srgbClr val="C00000"/>
                </a:solidFill>
              </a:rPr>
              <a:t>Ca </a:t>
            </a:r>
            <a:r>
              <a:rPr lang="en-US" sz="6000" b="1" dirty="0" err="1">
                <a:solidFill>
                  <a:srgbClr val="C00000"/>
                </a:solidFill>
              </a:rPr>
              <a:t>Dâng</a:t>
            </a:r>
            <a:r>
              <a:rPr lang="en-US" sz="6000" b="1" dirty="0">
                <a:solidFill>
                  <a:srgbClr val="C00000"/>
                </a:solidFill>
              </a:rPr>
              <a:t> </a:t>
            </a:r>
            <a:r>
              <a:rPr lang="en-US" sz="6000" b="1" dirty="0" err="1">
                <a:solidFill>
                  <a:srgbClr val="C00000"/>
                </a:solidFill>
              </a:rPr>
              <a:t>Lễ</a:t>
            </a:r>
            <a:br>
              <a:rPr lang="en-US" sz="6000" dirty="0">
                <a:solidFill>
                  <a:srgbClr val="C00000"/>
                </a:solidFill>
              </a:rPr>
            </a:br>
            <a:endParaRPr lang="en-US" i="1" dirty="0">
              <a:solidFill>
                <a:srgbClr val="0070C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-95250"/>
            <a:ext cx="435292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4560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381000" y="438150"/>
            <a:ext cx="9144000" cy="1123950"/>
          </a:xfrm>
        </p:spPr>
        <p:txBody>
          <a:bodyPr/>
          <a:lstStyle/>
          <a:p>
            <a:r>
              <a:rPr lang="en-US" sz="6000" b="1" dirty="0">
                <a:solidFill>
                  <a:srgbClr val="C00000"/>
                </a:solidFill>
              </a:rPr>
              <a:t>Ca </a:t>
            </a:r>
            <a:r>
              <a:rPr lang="en-US" sz="6000" b="1" dirty="0" err="1">
                <a:solidFill>
                  <a:srgbClr val="C00000"/>
                </a:solidFill>
              </a:rPr>
              <a:t>Hiệp</a:t>
            </a:r>
            <a:r>
              <a:rPr lang="en-US" sz="6000" b="1" dirty="0">
                <a:solidFill>
                  <a:srgbClr val="C00000"/>
                </a:solidFill>
              </a:rPr>
              <a:t> </a:t>
            </a:r>
            <a:r>
              <a:rPr lang="en-US" sz="6000" b="1" dirty="0" err="1">
                <a:solidFill>
                  <a:srgbClr val="C00000"/>
                </a:solidFill>
              </a:rPr>
              <a:t>Lễ</a:t>
            </a:r>
            <a:endParaRPr lang="en-US" b="1" i="1" dirty="0">
              <a:solidFill>
                <a:srgbClr val="00206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BFBF290-4444-4063-8694-9B186C774C95}"/>
              </a:ext>
            </a:extLst>
          </p:cNvPr>
          <p:cNvSpPr txBox="1"/>
          <p:nvPr/>
        </p:nvSpPr>
        <p:spPr>
          <a:xfrm>
            <a:off x="533400" y="1504950"/>
            <a:ext cx="84582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Chúa</a:t>
            </a:r>
            <a:r>
              <a:rPr lang="en-US" sz="44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Giêsu</a:t>
            </a:r>
            <a:r>
              <a:rPr lang="en-US" sz="44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đứng</a:t>
            </a:r>
            <a:r>
              <a:rPr lang="en-US" sz="44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giữa</a:t>
            </a:r>
            <a:r>
              <a:rPr lang="en-US" sz="44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các</a:t>
            </a:r>
            <a:r>
              <a:rPr lang="en-US" sz="44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môn</a:t>
            </a:r>
            <a:r>
              <a:rPr lang="en-US" sz="44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đệ</a:t>
            </a:r>
            <a:r>
              <a:rPr lang="en-US" sz="44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và</a:t>
            </a:r>
            <a:r>
              <a:rPr lang="en-US" sz="44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phán</a:t>
            </a:r>
            <a:r>
              <a:rPr lang="en-US" sz="44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: </a:t>
            </a:r>
            <a:r>
              <a:rPr lang="en-US" sz="4400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Bình</a:t>
            </a:r>
            <a:r>
              <a:rPr lang="en-US" sz="44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an </a:t>
            </a:r>
            <a:r>
              <a:rPr lang="en-US" sz="4400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cho</a:t>
            </a:r>
            <a:r>
              <a:rPr lang="en-US" sz="44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các</a:t>
            </a:r>
            <a:r>
              <a:rPr lang="en-US" sz="44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con – Alleluia.</a:t>
            </a:r>
            <a:endParaRPr lang="en-US" sz="4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34163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579</TotalTime>
  <Words>180</Words>
  <Application>Microsoft Office PowerPoint</Application>
  <PresentationFormat>On-screen Show (16:9)</PresentationFormat>
  <Paragraphs>16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Helvetica Neue</vt:lpstr>
      <vt:lpstr>UTM American Sans</vt:lpstr>
      <vt:lpstr>Office Theme</vt:lpstr>
      <vt:lpstr>12_Office Theme</vt:lpstr>
      <vt:lpstr>14_Office Theme</vt:lpstr>
      <vt:lpstr>PowerPoint Presentation</vt:lpstr>
      <vt:lpstr>Ca Nhập Lễ</vt:lpstr>
      <vt:lpstr>Bài đọc 1. Cv 16, 11-15 “Chúa đã mở lòng cho bà chú ý nghe những lời Phaolô giảng dạy”. Bài trích sách Công vụ Tông Đồ.</vt:lpstr>
      <vt:lpstr>Ðáp: Chúa yêu thương dân Người.</vt:lpstr>
      <vt:lpstr>Alleluia, alleluia! – Chúa phán: “Thầy sẽ không bỏ các con mồ côi: Thầy sẽ đến với các con và lòng các con sẽ vui mừng”. – Alleluia.</vt:lpstr>
      <vt:lpstr>PowerPoint Presentation</vt:lpstr>
      <vt:lpstr>PowerPoint Presentation</vt:lpstr>
      <vt:lpstr>Ca Dâng Lễ </vt:lpstr>
      <vt:lpstr>Ca Hiệp Lễ</vt:lpstr>
      <vt:lpstr>Ca Kết Lễ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Hùng Nam</dc:creator>
  <cp:lastModifiedBy>PC</cp:lastModifiedBy>
  <cp:revision>23</cp:revision>
  <dcterms:created xsi:type="dcterms:W3CDTF">2025-03-12T05:53:40Z</dcterms:created>
  <dcterms:modified xsi:type="dcterms:W3CDTF">2025-05-22T09:45:10Z</dcterms:modified>
</cp:coreProperties>
</file>