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09" r:id="rId7"/>
    <p:sldId id="278" r:id="rId8"/>
    <p:sldId id="282" r:id="rId9"/>
    <p:sldId id="283" r:id="rId10"/>
    <p:sldId id="306" r:id="rId11"/>
    <p:sldId id="310"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BCD531-152B-4BD4-8D4B-97D698413F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pic>
        <p:nvPicPr>
          <p:cNvPr id="8" name="Picture 7">
            <a:extLst>
              <a:ext uri="{FF2B5EF4-FFF2-40B4-BE49-F238E27FC236}">
                <a16:creationId xmlns:a16="http://schemas.microsoft.com/office/drawing/2014/main" id="{2CD4AAA7-310F-4ED5-BAE3-D8A373377C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10" name="TextBox 9">
            <a:extLst>
              <a:ext uri="{FF2B5EF4-FFF2-40B4-BE49-F238E27FC236}">
                <a16:creationId xmlns:a16="http://schemas.microsoft.com/office/drawing/2014/main" id="{D8A0F7DD-C742-4FE8-8BD7-0DBDA847A7CE}"/>
              </a:ext>
            </a:extLst>
          </p:cNvPr>
          <p:cNvSpPr txBox="1"/>
          <p:nvPr/>
        </p:nvSpPr>
        <p:spPr>
          <a:xfrm>
            <a:off x="2136296" y="3231008"/>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VI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BCD531-152B-4BD4-8D4B-97D698413F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pic>
        <p:nvPicPr>
          <p:cNvPr id="8" name="Picture 7">
            <a:extLst>
              <a:ext uri="{FF2B5EF4-FFF2-40B4-BE49-F238E27FC236}">
                <a16:creationId xmlns:a16="http://schemas.microsoft.com/office/drawing/2014/main" id="{2CD4AAA7-310F-4ED5-BAE3-D8A373377C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10" name="TextBox 9">
            <a:extLst>
              <a:ext uri="{FF2B5EF4-FFF2-40B4-BE49-F238E27FC236}">
                <a16:creationId xmlns:a16="http://schemas.microsoft.com/office/drawing/2014/main" id="{D8A0F7DD-C742-4FE8-8BD7-0DBDA847A7CE}"/>
              </a:ext>
            </a:extLst>
          </p:cNvPr>
          <p:cNvSpPr txBox="1"/>
          <p:nvPr/>
        </p:nvSpPr>
        <p:spPr>
          <a:xfrm>
            <a:off x="2136296" y="3231008"/>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VI THƯỜNG NIÊN A</a:t>
            </a:r>
            <a:endParaRPr lang="en-US" sz="2800" b="1" dirty="0">
              <a:solidFill>
                <a:srgbClr val="FFFF00"/>
              </a:solidFill>
            </a:endParaRPr>
          </a:p>
        </p:txBody>
      </p:sp>
    </p:spTree>
    <p:extLst>
      <p:ext uri="{BB962C8B-B14F-4D97-AF65-F5344CB8AC3E}">
        <p14:creationId xmlns:p14="http://schemas.microsoft.com/office/powerpoint/2010/main" val="1672493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Xin Chúa trở thành núi đá cho tôi trú ẩn, trở thành chiến luỹ kiên cố để cứu độ tôi. Bởi Chúa là Đá Tảng, là chiến lũy của tôi, vì uy danh Chúa, Chúa sẽ dìu dắt và hướng dẫn tôi.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77336"/>
            <a:ext cx="8640961"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“Lòng tin của anh em được thử thách, rèn luyện đức kiên nhẫn, để anh em nên hoàn hảo và trọn vẹn”.</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Gc 1, 1-11</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64816" y="3310729"/>
            <a:ext cx="8892482" cy="1200329"/>
          </a:xfrm>
          <a:prstGeom prst="rect">
            <a:avLst/>
          </a:prstGeom>
          <a:noFill/>
        </p:spPr>
        <p:txBody>
          <a:bodyPr wrap="square">
            <a:spAutoFit/>
          </a:bodyPr>
          <a:lstStyle/>
          <a:p>
            <a:r>
              <a:rPr lang="vi-VN" sz="3600" b="0" i="0" dirty="0">
                <a:solidFill>
                  <a:schemeClr val="bg1"/>
                </a:solidFill>
                <a:effectLst/>
                <a:latin typeface="arial" panose="020B0604020202020204" pitchFamily="34" charset="0"/>
              </a:rPr>
              <a:t>Khởi đầu bức thơ của Thánh Giacôbê Tông đồ.</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4301" y="4003895"/>
            <a:ext cx="2454426" cy="1323649"/>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18499" y="216012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Nguyện Chúa xót thương cho con được sống (c. 77a).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118, 67. 68. 71. 72. 75. 76.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16080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760314"/>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Chúa phán: “Thầy gọi các con là bạn hữu, vì tất cả những gì Thầy đã nghe biết nơi Cha Thầy, thì Thầy đã cho các con biết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FBCD531-152B-4BD4-8D4B-97D698413F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pic>
        <p:nvPicPr>
          <p:cNvPr id="8" name="Picture 7">
            <a:extLst>
              <a:ext uri="{FF2B5EF4-FFF2-40B4-BE49-F238E27FC236}">
                <a16:creationId xmlns:a16="http://schemas.microsoft.com/office/drawing/2014/main" id="{2CD4AAA7-310F-4ED5-BAE3-D8A373377C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sp>
        <p:nvSpPr>
          <p:cNvPr id="10" name="TextBox 9">
            <a:extLst>
              <a:ext uri="{FF2B5EF4-FFF2-40B4-BE49-F238E27FC236}">
                <a16:creationId xmlns:a16="http://schemas.microsoft.com/office/drawing/2014/main" id="{D8A0F7DD-C742-4FE8-8BD7-0DBDA847A7CE}"/>
              </a:ext>
            </a:extLst>
          </p:cNvPr>
          <p:cNvSpPr txBox="1"/>
          <p:nvPr/>
        </p:nvSpPr>
        <p:spPr>
          <a:xfrm>
            <a:off x="2136296" y="3231008"/>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Mc 8, 11-13</a:t>
            </a:r>
            <a:endParaRPr lang="en-US" sz="3200" b="1" dirty="0">
              <a:solidFill>
                <a:srgbClr val="FFFF00"/>
              </a:solidFill>
            </a:endParaRPr>
          </a:p>
        </p:txBody>
      </p:sp>
    </p:spTree>
    <p:extLst>
      <p:ext uri="{BB962C8B-B14F-4D97-AF65-F5344CB8AC3E}">
        <p14:creationId xmlns:p14="http://schemas.microsoft.com/office/powerpoint/2010/main" val="233126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392522"/>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315712"/>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Họ đã ăn no phỉ hoàn toàn, và Chúa đã cho họ thoả lòng ao ước, nhưng họ vẫn chưa hết thèm thuồng.</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834</TotalTime>
  <Words>220</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Albany</vt:lpstr>
      <vt:lpstr>Arial</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67</cp:revision>
  <dcterms:created xsi:type="dcterms:W3CDTF">2018-11-13T15:52:26Z</dcterms:created>
  <dcterms:modified xsi:type="dcterms:W3CDTF">2026-01-31T13:08:24Z</dcterms:modified>
</cp:coreProperties>
</file>