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19" r:id="rId7"/>
    <p:sldId id="278" r:id="rId8"/>
    <p:sldId id="282" r:id="rId9"/>
    <p:sldId id="283" r:id="rId10"/>
    <p:sldId id="306" r:id="rId11"/>
    <p:sldId id="320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039CABC-5A5D-4A56-9DC2-F97EE63E9FBE}"/>
              </a:ext>
            </a:extLst>
          </p:cNvPr>
          <p:cNvSpPr txBox="1"/>
          <p:nvPr/>
        </p:nvSpPr>
        <p:spPr>
          <a:xfrm>
            <a:off x="2317364" y="3484609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AB4DC7-28F6-4029-8871-25C73AA31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621AFC-0500-41FE-9AF7-C66DBC76A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42" y="20617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039CABC-5A5D-4A56-9DC2-F97EE63E9FBE}"/>
              </a:ext>
            </a:extLst>
          </p:cNvPr>
          <p:cNvSpPr txBox="1"/>
          <p:nvPr/>
        </p:nvSpPr>
        <p:spPr>
          <a:xfrm>
            <a:off x="2317364" y="3484609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AB4DC7-28F6-4029-8871-25C73AA31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621AFC-0500-41FE-9AF7-C66DBC76A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42" y="20617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451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596918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nhậm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44373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con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trợ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giúp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nào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khác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ngoài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93291" y="255454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fr-FR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Est 14, 1. 3-5. 12-14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64816" y="2233511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Étte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252" y="2748971"/>
            <a:ext cx="4267231" cy="230127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86131" y="2152031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nhậm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137, 1-2a. 2bc-3. 7c-8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66443" y="516856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1553335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“Ta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ai tin Ta,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chết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1AB4DC7-28F6-4029-8871-25C73AA31D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621AFC-0500-41FE-9AF7-C66DBC76A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642" y="206178"/>
            <a:ext cx="1105509" cy="110550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EF490DB-FB42-4D61-A22C-F6E706022D60}"/>
              </a:ext>
            </a:extLst>
          </p:cNvPr>
          <p:cNvSpPr txBox="1"/>
          <p:nvPr/>
        </p:nvSpPr>
        <p:spPr>
          <a:xfrm>
            <a:off x="-182555" y="441410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Mt 7, 7-12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22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25587" y="161841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420908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Bất cứ ai xin thì sẽ nhận được, ai tìm thì sẽ gặp, ai gõ thì sẽ mở cho.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176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74</cp:revision>
  <dcterms:created xsi:type="dcterms:W3CDTF">2018-11-13T15:52:26Z</dcterms:created>
  <dcterms:modified xsi:type="dcterms:W3CDTF">2026-02-18T11:28:00Z</dcterms:modified>
</cp:coreProperties>
</file>