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7" r:id="rId7"/>
    <p:sldId id="278" r:id="rId8"/>
    <p:sldId id="282" r:id="rId9"/>
    <p:sldId id="283" r:id="rId10"/>
    <p:sldId id="31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32217C-6224-46A7-901B-6C5874553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1E01BA-83B5-4321-90DF-AF8FDE3E2CA0}"/>
              </a:ext>
            </a:extLst>
          </p:cNvPr>
          <p:cNvSpPr txBox="1"/>
          <p:nvPr/>
        </p:nvSpPr>
        <p:spPr>
          <a:xfrm>
            <a:off x="2395243" y="2888858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D84B5E-8CCA-4D58-A2E2-BF2FE3D82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01" y="18959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32217C-6224-46A7-901B-6C5874553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1E01BA-83B5-4321-90DF-AF8FDE3E2CA0}"/>
              </a:ext>
            </a:extLst>
          </p:cNvPr>
          <p:cNvSpPr txBox="1"/>
          <p:nvPr/>
        </p:nvSpPr>
        <p:spPr>
          <a:xfrm>
            <a:off x="2395243" y="2888858"/>
            <a:ext cx="6692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D84B5E-8CCA-4D58-A2E2-BF2FE3D82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01" y="18959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69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54083" y="938820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 thảy chư dân, hãy vỗ tay, hãy reo mừng Thiên Chúa với tiếng reo vui.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909761" y="10782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73045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Ngươi hãy đi nói tiên tri cho dân Ta”.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-328" y="226714"/>
            <a:ext cx="9079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Am 7, 10-17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2217807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Amos.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000" y="2965926"/>
            <a:ext cx="4037848" cy="217757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quyết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thật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10b).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913256" y="1046007"/>
            <a:ext cx="74784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18, 8. 9. 10. 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8,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9517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Chúa phán: “Ta là sự sáng thế gian, ai theo Ta, sẽ được ánh sáng ban sự sống”.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32217C-6224-46A7-901B-6C5874553C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1E01BA-83B5-4321-90DF-AF8FDE3E2CA0}"/>
              </a:ext>
            </a:extLst>
          </p:cNvPr>
          <p:cNvSpPr txBox="1"/>
          <p:nvPr/>
        </p:nvSpPr>
        <p:spPr>
          <a:xfrm>
            <a:off x="2395243" y="2888858"/>
            <a:ext cx="66921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9, 1-8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D84B5E-8CCA-4D58-A2E2-BF2FE3D82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01" y="189592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4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toàn thể con người tôi hãy chúc tụng thánh danh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162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Albany</vt:lpstr>
      <vt:lpstr>Arial</vt:lpstr>
      <vt:lpstr>Calibri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73</cp:revision>
  <dcterms:created xsi:type="dcterms:W3CDTF">2018-11-13T15:52:26Z</dcterms:created>
  <dcterms:modified xsi:type="dcterms:W3CDTF">2026-06-16T23:05:40Z</dcterms:modified>
</cp:coreProperties>
</file>