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4" r:id="rId11"/>
    <p:sldId id="1046" r:id="rId12"/>
    <p:sldId id="346" r:id="rId13"/>
    <p:sldId id="445" r:id="rId14"/>
    <p:sldId id="1085"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2331252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33751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6/29/2025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0" name="Picture 9">
            <a:extLst>
              <a:ext uri="{FF2B5EF4-FFF2-40B4-BE49-F238E27FC236}">
                <a16:creationId xmlns:a16="http://schemas.microsoft.com/office/drawing/2014/main" id="{C91A8DD6-12E7-4EFD-AA5B-CFE62E4FB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1689"/>
            <a:ext cx="1066800" cy="1066800"/>
          </a:xfrm>
          <a:prstGeom prst="rect">
            <a:avLst/>
          </a:prstGeom>
        </p:spPr>
      </p:pic>
      <p:pic>
        <p:nvPicPr>
          <p:cNvPr id="7" name="Content Placeholder 6">
            <a:extLst>
              <a:ext uri="{FF2B5EF4-FFF2-40B4-BE49-F238E27FC236}">
                <a16:creationId xmlns:a16="http://schemas.microsoft.com/office/drawing/2014/main" id="{723DFDFD-E1D1-4E91-B995-FDACB5490A8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3810"/>
            <a:ext cx="9144000" cy="5143500"/>
          </a:xfrm>
        </p:spPr>
      </p:pic>
      <p:sp>
        <p:nvSpPr>
          <p:cNvPr id="12" name="TextBox 11">
            <a:extLst>
              <a:ext uri="{FF2B5EF4-FFF2-40B4-BE49-F238E27FC236}">
                <a16:creationId xmlns:a16="http://schemas.microsoft.com/office/drawing/2014/main" id="{3E29864C-370C-40D5-BDD8-CE1062CE21AE}"/>
              </a:ext>
            </a:extLst>
          </p:cNvPr>
          <p:cNvSpPr txBox="1"/>
          <p:nvPr/>
        </p:nvSpPr>
        <p:spPr>
          <a:xfrm>
            <a:off x="1371600" y="35623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XIV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0" name="Picture 9">
            <a:extLst>
              <a:ext uri="{FF2B5EF4-FFF2-40B4-BE49-F238E27FC236}">
                <a16:creationId xmlns:a16="http://schemas.microsoft.com/office/drawing/2014/main" id="{C91A8DD6-12E7-4EFD-AA5B-CFE62E4FB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1689"/>
            <a:ext cx="1066800" cy="1066800"/>
          </a:xfrm>
          <a:prstGeom prst="rect">
            <a:avLst/>
          </a:prstGeom>
        </p:spPr>
      </p:pic>
      <p:pic>
        <p:nvPicPr>
          <p:cNvPr id="7" name="Content Placeholder 6">
            <a:extLst>
              <a:ext uri="{FF2B5EF4-FFF2-40B4-BE49-F238E27FC236}">
                <a16:creationId xmlns:a16="http://schemas.microsoft.com/office/drawing/2014/main" id="{723DFDFD-E1D1-4E91-B995-FDACB5490A8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3810"/>
            <a:ext cx="9144000" cy="5143500"/>
          </a:xfrm>
        </p:spPr>
      </p:pic>
      <p:sp>
        <p:nvSpPr>
          <p:cNvPr id="12" name="TextBox 11">
            <a:extLst>
              <a:ext uri="{FF2B5EF4-FFF2-40B4-BE49-F238E27FC236}">
                <a16:creationId xmlns:a16="http://schemas.microsoft.com/office/drawing/2014/main" id="{3E29864C-370C-40D5-BDD8-CE1062CE21AE}"/>
              </a:ext>
            </a:extLst>
          </p:cNvPr>
          <p:cNvSpPr txBox="1"/>
          <p:nvPr/>
        </p:nvSpPr>
        <p:spPr>
          <a:xfrm>
            <a:off x="1371600" y="35623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XIV THƯỜNG NIÊN C</a:t>
            </a:r>
            <a:endParaRPr lang="en-US" sz="2800" b="1" dirty="0">
              <a:solidFill>
                <a:srgbClr val="FFFF00"/>
              </a:solidFill>
            </a:endParaRPr>
          </a:p>
        </p:txBody>
      </p:sp>
    </p:spTree>
    <p:extLst>
      <p:ext uri="{BB962C8B-B14F-4D97-AF65-F5344CB8AC3E}">
        <p14:creationId xmlns:p14="http://schemas.microsoft.com/office/powerpoint/2010/main" val="1036155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00150"/>
            <a:ext cx="8610600" cy="3276599"/>
          </a:xfrm>
        </p:spPr>
        <p:txBody>
          <a:bodyPr>
            <a:normAutofit fontScale="90000"/>
          </a:bodyPr>
          <a:lstStyle/>
          <a:p>
            <a:pPr algn="just"/>
            <a:r>
              <a:rPr lang="vi-VN" b="1" i="0" dirty="0">
                <a:solidFill>
                  <a:schemeClr val="bg1"/>
                </a:solidFill>
                <a:effectLst/>
                <a:latin typeface="arial" panose="020B0604020202020204" pitchFamily="34" charset="0"/>
              </a:rPr>
              <a:t>Lạy Chúa, chúng tôi tưởng nhớ lại lòng thương xót của Chúa, ngay trong đền thánh Chúa. Lạy Chúa, cũng như thánh danh Chúa, lời khen ngợi Chúa sẽ vang  đến tận cùng trái đất; tay hữu Chúa đầy đức công minh.</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1981200" y="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342900" y="120090"/>
            <a:ext cx="8458200" cy="1323439"/>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St 44, 18-21. 23b-29; 45, </a:t>
            </a:r>
            <a:r>
              <a:rPr lang="en-US" sz="4000" b="0" i="0" dirty="0">
                <a:solidFill>
                  <a:srgbClr val="333333"/>
                </a:solidFill>
                <a:effectLst/>
                <a:latin typeface="arial" panose="020B0604020202020204" pitchFamily="34" charset="0"/>
              </a:rPr>
              <a:t>1-5</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306665"/>
            <a:ext cx="3352801" cy="2123658"/>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2123658"/>
          </a:xfrm>
          <a:prstGeom prst="rect">
            <a:avLst/>
          </a:prstGeom>
          <a:noFill/>
        </p:spPr>
        <p:txBody>
          <a:bodyPr wrap="square">
            <a:spAutoFit/>
          </a:bodyPr>
          <a:lstStyle/>
          <a:p>
            <a:pPr algn="just"/>
            <a:r>
              <a:rPr lang="vi-VN" sz="4400" b="1" i="1" dirty="0">
                <a:solidFill>
                  <a:schemeClr val="bg1"/>
                </a:solidFill>
                <a:effectLst/>
                <a:latin typeface="arial" panose="020B0604020202020204" pitchFamily="34" charset="0"/>
              </a:rPr>
              <a:t>“Ðể cứu sống anh em mà Thiên Chúa đã sai em xuống Ai-cập trước anh em”.</a:t>
            </a:r>
            <a:endParaRPr lang="vi-VN" sz="44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75260" y="2667804"/>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 y="1657350"/>
            <a:ext cx="90297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Các ngươi hãy nhớ lại những điều kỳ diệu Chúa đã làm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162050" y="1200150"/>
            <a:ext cx="7296150" cy="769441"/>
          </a:xfrm>
          <a:prstGeom prst="rect">
            <a:avLst/>
          </a:prstGeom>
          <a:noFill/>
        </p:spPr>
        <p:txBody>
          <a:bodyPr wrap="square" rtlCol="0">
            <a:spAutoFit/>
          </a:bodyPr>
          <a:lstStyle/>
          <a:p>
            <a:r>
              <a:rPr lang="en-US" sz="4400" b="0" i="0" dirty="0">
                <a:solidFill>
                  <a:schemeClr val="bg1"/>
                </a:solidFill>
                <a:effectLst/>
                <a:latin typeface="arial" panose="020B0604020202020204" pitchFamily="34" charset="0"/>
              </a:rPr>
              <a:t>Tv 104, 16-17. 18-19. 20-21</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Ước gì hôm nay các bạn nghe tiếng Chúa, và đừng cứng lòng.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0" name="Picture 9">
            <a:extLst>
              <a:ext uri="{FF2B5EF4-FFF2-40B4-BE49-F238E27FC236}">
                <a16:creationId xmlns:a16="http://schemas.microsoft.com/office/drawing/2014/main" id="{C91A8DD6-12E7-4EFD-AA5B-CFE62E4FB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1689"/>
            <a:ext cx="1066800" cy="1066800"/>
          </a:xfrm>
          <a:prstGeom prst="rect">
            <a:avLst/>
          </a:prstGeom>
        </p:spPr>
      </p:pic>
      <p:pic>
        <p:nvPicPr>
          <p:cNvPr id="7" name="Content Placeholder 6">
            <a:extLst>
              <a:ext uri="{FF2B5EF4-FFF2-40B4-BE49-F238E27FC236}">
                <a16:creationId xmlns:a16="http://schemas.microsoft.com/office/drawing/2014/main" id="{723DFDFD-E1D1-4E91-B995-FDACB5490A8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3810"/>
            <a:ext cx="9144000" cy="5143500"/>
          </a:xfrm>
        </p:spPr>
      </p:pic>
      <p:sp>
        <p:nvSpPr>
          <p:cNvPr id="12" name="TextBox 11">
            <a:extLst>
              <a:ext uri="{FF2B5EF4-FFF2-40B4-BE49-F238E27FC236}">
                <a16:creationId xmlns:a16="http://schemas.microsoft.com/office/drawing/2014/main" id="{3E29864C-370C-40D5-BDD8-CE1062CE21AE}"/>
              </a:ext>
            </a:extLst>
          </p:cNvPr>
          <p:cNvSpPr txBox="1"/>
          <p:nvPr/>
        </p:nvSpPr>
        <p:spPr>
          <a:xfrm>
            <a:off x="3429000" y="3562350"/>
            <a:ext cx="4572000" cy="584775"/>
          </a:xfrm>
          <a:prstGeom prst="rect">
            <a:avLst/>
          </a:prstGeom>
          <a:noFill/>
        </p:spPr>
        <p:txBody>
          <a:bodyPr wrap="square">
            <a:spAutoFit/>
          </a:bodyPr>
          <a:lstStyle/>
          <a:p>
            <a:r>
              <a:rPr lang="en-US" sz="3200" b="1" i="0" dirty="0" err="1">
                <a:solidFill>
                  <a:srgbClr val="00B0F0"/>
                </a:solidFill>
                <a:effectLst/>
                <a:latin typeface="arial" panose="020B0604020202020204" pitchFamily="34" charset="0"/>
              </a:rPr>
              <a:t>Phúc</a:t>
            </a:r>
            <a:r>
              <a:rPr lang="en-US" sz="3200" b="1" i="0" dirty="0">
                <a:solidFill>
                  <a:srgbClr val="00B0F0"/>
                </a:solidFill>
                <a:effectLst/>
                <a:latin typeface="arial" panose="020B0604020202020204" pitchFamily="34" charset="0"/>
              </a:rPr>
              <a:t> </a:t>
            </a:r>
            <a:r>
              <a:rPr lang="en-US" sz="3200" b="1" i="0" dirty="0" err="1">
                <a:solidFill>
                  <a:srgbClr val="00B0F0"/>
                </a:solidFill>
                <a:effectLst/>
                <a:latin typeface="arial" panose="020B0604020202020204" pitchFamily="34" charset="0"/>
              </a:rPr>
              <a:t>Âm</a:t>
            </a:r>
            <a:r>
              <a:rPr lang="en-US" sz="3200" b="1" i="0" dirty="0">
                <a:solidFill>
                  <a:srgbClr val="00B0F0"/>
                </a:solidFill>
                <a:effectLst/>
                <a:latin typeface="arial" panose="020B0604020202020204" pitchFamily="34" charset="0"/>
              </a:rPr>
              <a:t>: Mt 10, 7-15</a:t>
            </a:r>
            <a:endParaRPr lang="en-US" sz="3200" b="1" dirty="0">
              <a:solidFill>
                <a:srgbClr val="00B0F0"/>
              </a:solidFill>
            </a:endParaRPr>
          </a:p>
        </p:txBody>
      </p:sp>
    </p:spTree>
    <p:extLst>
      <p:ext uri="{BB962C8B-B14F-4D97-AF65-F5344CB8AC3E}">
        <p14:creationId xmlns:p14="http://schemas.microsoft.com/office/powerpoint/2010/main" val="1265912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71550"/>
            <a:ext cx="8229600" cy="3619499"/>
          </a:xfrm>
        </p:spPr>
        <p:txBody>
          <a:bodyPr>
            <a:normAutofit/>
          </a:bodyPr>
          <a:lstStyle/>
          <a:p>
            <a:pPr algn="just"/>
            <a:r>
              <a:rPr lang="vi-VN" b="1" i="0" dirty="0">
                <a:solidFill>
                  <a:schemeClr val="bg1"/>
                </a:solidFill>
                <a:effectLst/>
                <a:latin typeface="Arial" panose="020B0604020202020204" pitchFamily="34" charset="0"/>
              </a:rPr>
              <a:t>Các bạn hãy nếm thử và hãy nhìn coi cho biết Chúa thiện hảo nhường bao; phúc cho người trông cậy vào Chúa.</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90800" y="453391"/>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TotalTime>
  <Words>196</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chúng tôi tưởng nhớ lại lòng thương xót của Chúa, ngay trong đền thánh Chúa. Lạy Chúa, cũng như thánh danh Chúa, lời khen ngợi Chúa sẽ vang  đến tận cùng trái đất; tay hữu Chúa đầy đức công minh.</vt:lpstr>
      <vt:lpstr>PowerPoint Presentation</vt:lpstr>
      <vt:lpstr>Ðáp:  Các ngươi hãy nhớ lại những điều kỳ diệu Chúa đã làm </vt:lpstr>
      <vt:lpstr>Alleluia, alleluia! – Ước gì hôm nay các bạn nghe tiếng Chúa, và đừng cứng lòng. – Alleluia.</vt:lpstr>
      <vt:lpstr>PowerPoint Presentation</vt:lpstr>
      <vt:lpstr>PowerPoint Presentation</vt:lpstr>
      <vt:lpstr>Các bạn hãy nếm thử và hãy nhìn coi cho biết Chúa thiện hảo nhường bao; phúc cho người trông cậy vào Chúa.</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156</cp:revision>
  <dcterms:created xsi:type="dcterms:W3CDTF">2021-12-05T01:20:54Z</dcterms:created>
  <dcterms:modified xsi:type="dcterms:W3CDTF">2025-06-29T12:00:02Z</dcterms:modified>
</cp:coreProperties>
</file>