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22" r:id="rId7"/>
    <p:sldId id="278" r:id="rId8"/>
    <p:sldId id="282" r:id="rId9"/>
    <p:sldId id="283" r:id="rId10"/>
    <p:sldId id="323"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3EE38-4D6A-49B7-9120-55C929FD9B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37224"/>
          </a:xfrm>
          <a:prstGeom prst="rect">
            <a:avLst/>
          </a:prstGeom>
        </p:spPr>
      </p:pic>
      <p:sp>
        <p:nvSpPr>
          <p:cNvPr id="7" name="TextBox 6">
            <a:extLst>
              <a:ext uri="{FF2B5EF4-FFF2-40B4-BE49-F238E27FC236}">
                <a16:creationId xmlns:a16="http://schemas.microsoft.com/office/drawing/2014/main" id="{2D73D2AF-9901-4050-9DEA-4C3F535B5E88}"/>
              </a:ext>
            </a:extLst>
          </p:cNvPr>
          <p:cNvSpPr txBox="1"/>
          <p:nvPr/>
        </p:nvSpPr>
        <p:spPr>
          <a:xfrm>
            <a:off x="1553671" y="3123528"/>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a:t>
            </a:r>
            <a:r>
              <a:rPr lang="en-US" sz="2800" b="1" dirty="0">
                <a:solidFill>
                  <a:srgbClr val="FFFF00"/>
                </a:solidFill>
                <a:latin typeface="Arial" panose="020B0604020202020204" pitchFamily="34" charset="0"/>
              </a:rPr>
              <a:t>XV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76B0B63A-5F8E-4C28-8B7C-9DB5B9D88C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707" y="347959"/>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3EE38-4D6A-49B7-9120-55C929FD9B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37224"/>
          </a:xfrm>
          <a:prstGeom prst="rect">
            <a:avLst/>
          </a:prstGeom>
        </p:spPr>
      </p:pic>
      <p:sp>
        <p:nvSpPr>
          <p:cNvPr id="7" name="TextBox 6">
            <a:extLst>
              <a:ext uri="{FF2B5EF4-FFF2-40B4-BE49-F238E27FC236}">
                <a16:creationId xmlns:a16="http://schemas.microsoft.com/office/drawing/2014/main" id="{2D73D2AF-9901-4050-9DEA-4C3F535B5E88}"/>
              </a:ext>
            </a:extLst>
          </p:cNvPr>
          <p:cNvSpPr txBox="1"/>
          <p:nvPr/>
        </p:nvSpPr>
        <p:spPr>
          <a:xfrm>
            <a:off x="1553671" y="3123528"/>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a:t>
            </a:r>
            <a:r>
              <a:rPr lang="en-US" sz="2800" b="1" dirty="0">
                <a:solidFill>
                  <a:srgbClr val="FFFF00"/>
                </a:solidFill>
                <a:latin typeface="Arial" panose="020B0604020202020204" pitchFamily="34" charset="0"/>
              </a:rPr>
              <a:t>XV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76B0B63A-5F8E-4C28-8B7C-9DB5B9D88C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707" y="347959"/>
            <a:ext cx="1051964" cy="1051964"/>
          </a:xfrm>
          <a:prstGeom prst="rect">
            <a:avLst/>
          </a:prstGeom>
        </p:spPr>
      </p:pic>
    </p:spTree>
    <p:extLst>
      <p:ext uri="{BB962C8B-B14F-4D97-AF65-F5344CB8AC3E}">
        <p14:creationId xmlns:p14="http://schemas.microsoft.com/office/powerpoint/2010/main" val="1528768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02635" y="759034"/>
            <a:ext cx="8625439" cy="347787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Helvetica Neue"/>
              </a:rPr>
              <a:t>Phần tôi, nhờ công chính, tôi sẽ được nhìn thấy thánh nhan Chúa, tôi sẽ được no thoả khi Chúa tỏ bầy sự vinh quang của Chúa</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123658"/>
          </a:xfrm>
          <a:prstGeom prst="rect">
            <a:avLst/>
          </a:prstGeom>
          <a:noFill/>
          <a:ln>
            <a:noFill/>
            <a:prstDash val="solid"/>
          </a:ln>
        </p:spPr>
        <p:txBody>
          <a:bodyPr vert="horz" wrap="square" lIns="91440" tIns="45720" rIns="91440" bIns="45720" anchor="t" anchorCtr="0" compatLnSpc="1">
            <a:spAutoFit/>
          </a:bodyPr>
          <a:lstStyle/>
          <a:p>
            <a:pPr algn="just"/>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Hỡi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những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kẻ</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nằm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trong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tro</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bụi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hãy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thức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dậy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hãy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nhảy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mừng</a:t>
            </a:r>
            <a:r>
              <a:rPr lang="en-US" sz="4400" b="1" i="1" dirty="0">
                <a:solidFill>
                  <a:schemeClr val="bg1"/>
                </a:solidFill>
                <a:effectLst/>
                <a:latin typeface="Arial" panose="020B0604020202020204" pitchFamily="34" charset="0"/>
              </a:rPr>
              <a:t>”.</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nl-NL" sz="4000" b="0" i="0" dirty="0">
                <a:solidFill>
                  <a:schemeClr val="bg1"/>
                </a:solidFill>
                <a:effectLst/>
                <a:latin typeface="Arial" panose="020B0604020202020204" pitchFamily="34" charset="0"/>
              </a:rPr>
              <a:t>Is 26, 7-9. 12. 16-19</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25758" y="2910594"/>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5614" y="3011884"/>
            <a:ext cx="3952626" cy="2131615"/>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 </a:t>
            </a:r>
            <a:r>
              <a:rPr lang="en-US" sz="4400" b="1" i="0" dirty="0" err="1">
                <a:solidFill>
                  <a:schemeClr val="bg1"/>
                </a:solidFill>
                <a:effectLst/>
                <a:latin typeface="Arial" panose="020B0604020202020204" pitchFamily="34" charset="0"/>
              </a:rPr>
              <a:t>Từ</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cao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xanh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quan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sát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địa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cầu</a:t>
            </a:r>
            <a:r>
              <a:rPr lang="en-US" sz="4400" b="1" i="0" dirty="0">
                <a:solidFill>
                  <a:schemeClr val="bg1"/>
                </a:solidFill>
                <a:effectLst/>
                <a:latin typeface="Arial" panose="020B0604020202020204" pitchFamily="34" charset="0"/>
              </a:rPr>
              <a:t> (c. 20b).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817296" y="1069216"/>
            <a:ext cx="7808814" cy="646331"/>
          </a:xfrm>
          <a:prstGeom prst="rect">
            <a:avLst/>
          </a:prstGeom>
          <a:noFill/>
        </p:spPr>
        <p:txBody>
          <a:bodyPr wrap="square">
            <a:spAutoFit/>
          </a:bodyPr>
          <a:lstStyle/>
          <a:p>
            <a:pPr algn="ctr"/>
            <a:r>
              <a:rPr lang="de-DE" sz="3600" b="0" i="0" dirty="0">
                <a:solidFill>
                  <a:schemeClr val="bg1"/>
                </a:solidFill>
                <a:effectLst/>
                <a:latin typeface="Arial" panose="020B0604020202020204" pitchFamily="34" charset="0"/>
              </a:rPr>
              <a:t>Tv 101, 13-14ab và 15. 16-18. 19-21</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Tv 118, 27</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Helvetica Neue"/>
              </a:rPr>
              <a:t> </a:t>
            </a:r>
            <a:r>
              <a:rPr lang="vi-VN" sz="4400" i="0" dirty="0">
                <a:solidFill>
                  <a:schemeClr val="bg1"/>
                </a:solidFill>
                <a:effectLst/>
                <a:latin typeface="Arial" panose="020B0604020202020204" pitchFamily="34" charset="0"/>
              </a:rPr>
              <a:t>– Ước chi hôm nay các bạn nghe tiếng Chúa và đừng cứng lòng.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3EE38-4D6A-49B7-9120-55C929FD9B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37224"/>
          </a:xfrm>
          <a:prstGeom prst="rect">
            <a:avLst/>
          </a:prstGeom>
        </p:spPr>
      </p:pic>
      <p:sp>
        <p:nvSpPr>
          <p:cNvPr id="7" name="TextBox 6">
            <a:extLst>
              <a:ext uri="{FF2B5EF4-FFF2-40B4-BE49-F238E27FC236}">
                <a16:creationId xmlns:a16="http://schemas.microsoft.com/office/drawing/2014/main" id="{2D73D2AF-9901-4050-9DEA-4C3F535B5E88}"/>
              </a:ext>
            </a:extLst>
          </p:cNvPr>
          <p:cNvSpPr txBox="1"/>
          <p:nvPr/>
        </p:nvSpPr>
        <p:spPr>
          <a:xfrm>
            <a:off x="1553671" y="2945408"/>
            <a:ext cx="6521777"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11, 28-30</a:t>
            </a:r>
            <a:endParaRPr lang="en-US" sz="3600" b="1" dirty="0">
              <a:solidFill>
                <a:srgbClr val="FFFF00"/>
              </a:solidFill>
            </a:endParaRPr>
          </a:p>
        </p:txBody>
      </p:sp>
      <p:pic>
        <p:nvPicPr>
          <p:cNvPr id="8" name="Picture 7">
            <a:extLst>
              <a:ext uri="{FF2B5EF4-FFF2-40B4-BE49-F238E27FC236}">
                <a16:creationId xmlns:a16="http://schemas.microsoft.com/office/drawing/2014/main" id="{76B0B63A-5F8E-4C28-8B7C-9DB5B9D88C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707" y="347959"/>
            <a:ext cx="1051964" cy="1051964"/>
          </a:xfrm>
          <a:prstGeom prst="rect">
            <a:avLst/>
          </a:prstGeom>
        </p:spPr>
      </p:pic>
    </p:spTree>
    <p:extLst>
      <p:ext uri="{BB962C8B-B14F-4D97-AF65-F5344CB8AC3E}">
        <p14:creationId xmlns:p14="http://schemas.microsoft.com/office/powerpoint/2010/main" val="38990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863590"/>
            <a:ext cx="8731305" cy="3970318"/>
          </a:xfrm>
          <a:prstGeom prst="rect">
            <a:avLst/>
          </a:prstGeom>
          <a:noFill/>
        </p:spPr>
        <p:txBody>
          <a:bodyPr wrap="square">
            <a:spAutoFit/>
          </a:bodyPr>
          <a:lstStyle/>
          <a:p>
            <a:pPr algn="just"/>
            <a:r>
              <a:rPr lang="vi-VN" sz="3600" b="1" i="0" dirty="0">
                <a:solidFill>
                  <a:schemeClr val="bg1"/>
                </a:solidFill>
                <a:effectLst/>
              </a:rPr>
              <a:t>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a:t>
            </a: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976</TotalTime>
  <Words>212</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77</cp:revision>
  <dcterms:created xsi:type="dcterms:W3CDTF">2018-11-13T15:52:26Z</dcterms:created>
  <dcterms:modified xsi:type="dcterms:W3CDTF">2026-07-01T13:10:02Z</dcterms:modified>
</cp:coreProperties>
</file>