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notesMasterIdLst>
    <p:notesMasterId r:id="rId17"/>
  </p:notesMasterIdLst>
  <p:sldIdLst>
    <p:sldId id="405" r:id="rId6"/>
    <p:sldId id="386" r:id="rId7"/>
    <p:sldId id="407" r:id="rId8"/>
    <p:sldId id="376" r:id="rId9"/>
    <p:sldId id="375" r:id="rId10"/>
    <p:sldId id="465" r:id="rId11"/>
    <p:sldId id="464" r:id="rId12"/>
    <p:sldId id="455" r:id="rId13"/>
    <p:sldId id="283" r:id="rId14"/>
    <p:sldId id="290" r:id="rId15"/>
    <p:sldId id="46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3119-1449-4A17-BE6D-AD7BF8A0F2D3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8A07-1D8F-4079-9FBB-83FE531A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8A07-1D8F-4079-9FBB-83FE531A3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80EE-6D11-48E0-9E7E-0DDEE296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59068-137E-44DA-B16A-DC8BD8530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70" cy="523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2F6C3-D8F4-4199-9916-84B73F5E879C}"/>
              </a:ext>
            </a:extLst>
          </p:cNvPr>
          <p:cNvSpPr txBox="1"/>
          <p:nvPr/>
        </p:nvSpPr>
        <p:spPr>
          <a:xfrm>
            <a:off x="3660802" y="325755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NĂM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80EE-6D11-48E0-9E7E-0DDEE296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59068-137E-44DA-B16A-DC8BD8530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70" cy="523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2F6C3-D8F4-4199-9916-84B73F5E879C}"/>
              </a:ext>
            </a:extLst>
          </p:cNvPr>
          <p:cNvSpPr txBox="1"/>
          <p:nvPr/>
        </p:nvSpPr>
        <p:spPr>
          <a:xfrm>
            <a:off x="3660802" y="325755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NĂM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4813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71550"/>
            <a:ext cx="8229600" cy="3958877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 Chúa khi Chúa đứng đầu dân tộc tiến ra, Chúa lên đường với họ và ở trong họ, thì đất rung động và trời vỡ lở – Alleluia..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CFFFC-C25E-496F-8910-E790D41F355F}"/>
              </a:ext>
            </a:extLst>
          </p:cNvPr>
          <p:cNvSpPr txBox="1"/>
          <p:nvPr/>
        </p:nvSpPr>
        <p:spPr>
          <a:xfrm>
            <a:off x="2667000" y="2857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5, 27-33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0350"/>
            <a:ext cx="4191000" cy="2393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85376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304800" y="1406939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chứng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Kìa người đau khổ cầu cứu và Chúa đã nghe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762000" y="1683983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Tv 33, 2 và 9. 17-18. 19-20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495300" y="1213616"/>
            <a:ext cx="8153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Chúa phán: “Thầy sẽ sai Thần Chân Lý đến, người sẽ dạy các con biết tất cả sự thật”.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1676400" y="590817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nb-NO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Ga 16, 7 và 13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80EE-6D11-48E0-9E7E-0DDEE296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59068-137E-44DA-B16A-DC8BD8530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70" cy="523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2F6C3-D8F4-4199-9916-84B73F5E879C}"/>
              </a:ext>
            </a:extLst>
          </p:cNvPr>
          <p:cNvSpPr txBox="1"/>
          <p:nvPr/>
        </p:nvSpPr>
        <p:spPr>
          <a:xfrm>
            <a:off x="4191000" y="3257550"/>
            <a:ext cx="4492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3, 31-36</a:t>
            </a:r>
            <a:endParaRPr lang="en-US" sz="32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952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6858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685800" y="1943100"/>
            <a:ext cx="777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174</Words>
  <Application>Microsoft Office PowerPoint</Application>
  <PresentationFormat>On-screen Show (16:9)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Lạy Chúa khi Chúa đứng đầu dân tộc tiến ra, Chúa lên đường với họ và ở trong họ, thì đất rung động và trời vỡ lở – Alleluia..</vt:lpstr>
      <vt:lpstr>Bài đọc 1. Cv 5, 27-33</vt:lpstr>
      <vt:lpstr>Ðáp: Kìa người đau khổ cầu cứu và Chúa đã nghe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33</cp:revision>
  <dcterms:created xsi:type="dcterms:W3CDTF">2025-03-06T03:16:32Z</dcterms:created>
  <dcterms:modified xsi:type="dcterms:W3CDTF">2025-04-26T16:53:36Z</dcterms:modified>
</cp:coreProperties>
</file>