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4" r:id="rId2"/>
    <p:sldId id="257" r:id="rId3"/>
    <p:sldId id="258" r:id="rId4"/>
    <p:sldId id="260" r:id="rId5"/>
    <p:sldId id="275" r:id="rId6"/>
    <p:sldId id="331" r:id="rId7"/>
    <p:sldId id="278" r:id="rId8"/>
    <p:sldId id="282" r:id="rId9"/>
    <p:sldId id="283" r:id="rId10"/>
    <p:sldId id="306" r:id="rId11"/>
    <p:sldId id="332" r:id="rId12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35A78CC-96E6-4ED3-83DB-52773428F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7A2C402-0268-4934-9EE0-E3433087FAE8}"/>
              </a:ext>
            </a:extLst>
          </p:cNvPr>
          <p:cNvSpPr txBox="1"/>
          <p:nvPr/>
        </p:nvSpPr>
        <p:spPr>
          <a:xfrm>
            <a:off x="1982549" y="3506484"/>
            <a:ext cx="650599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II PHỤC SINH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611BBD3-6235-4537-8C38-00A1756CC1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647" y="372430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37B172D-3B4B-4B31-8844-E74626F7A693}"/>
              </a:ext>
            </a:extLst>
          </p:cNvPr>
          <p:cNvSpPr txBox="1"/>
          <p:nvPr/>
        </p:nvSpPr>
        <p:spPr>
          <a:xfrm>
            <a:off x="1549624" y="1708870"/>
            <a:ext cx="63401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KẾT LỄ</a:t>
            </a:r>
            <a:endParaRPr lang="en-US" sz="7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4848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35A78CC-96E6-4ED3-83DB-52773428F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7A2C402-0268-4934-9EE0-E3433087FAE8}"/>
              </a:ext>
            </a:extLst>
          </p:cNvPr>
          <p:cNvSpPr txBox="1"/>
          <p:nvPr/>
        </p:nvSpPr>
        <p:spPr>
          <a:xfrm>
            <a:off x="1982549" y="3506484"/>
            <a:ext cx="650599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II PHỤC SINH NĂM A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611BBD3-6235-4537-8C38-00A1756CC1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647" y="372430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233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186452" y="912421"/>
            <a:ext cx="8625439" cy="347787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 khi Chúa đứng đầu dân tộc tiến ra, Chúa lên đường với họ và ở trong họ, thì đất rung động và trời vỡ lở – Alleluia.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739829" y="186982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125759" y="752431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algn="just"/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nhân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chứng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đó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cùng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Thánh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Thần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64816" y="44545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857250" algn="l"/>
              </a:tabLst>
            </a:pP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Cv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5, 27-33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125759" y="2298189"/>
            <a:ext cx="889248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Tông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đồ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Công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vụ</a:t>
            </a:r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5155" y="2785152"/>
            <a:ext cx="4118846" cy="2221255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361855" y="1715547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Kìa người đau khổ cầu cứu và Chúa đã nghe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819319" y="1069216"/>
            <a:ext cx="78330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33, 2 và 9. 17-18. 19-20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558351" y="104162"/>
            <a:ext cx="772553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nb-NO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Ga 16, 7 và 13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85720" y="962615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>
              <a:buNone/>
            </a:pPr>
            <a:r>
              <a:rPr lang="en-US" sz="4400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Chúa phán: “Thầy sẽ sai Thần Chân Lý đến, người sẽ dạy các con biết tất cả sự thật”. –</a:t>
            </a:r>
            <a:r>
              <a:rPr lang="en-US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en-US" sz="4400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vi-VN" sz="4400" u="sng" dirty="0">
              <a:solidFill>
                <a:srgbClr val="FFFF00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35A78CC-96E6-4ED3-83DB-52773428F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7A2C402-0268-4934-9EE0-E3433087FAE8}"/>
              </a:ext>
            </a:extLst>
          </p:cNvPr>
          <p:cNvSpPr txBox="1"/>
          <p:nvPr/>
        </p:nvSpPr>
        <p:spPr>
          <a:xfrm>
            <a:off x="2128206" y="3498392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nb-NO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 ÂM: Ga 3, 31-36</a:t>
            </a:r>
            <a:endParaRPr lang="en-US" sz="3200" b="1" dirty="0">
              <a:solidFill>
                <a:srgbClr val="FFFF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611BBD3-6235-4537-8C38-00A1756CC1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647" y="372430"/>
            <a:ext cx="1105509" cy="1105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065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433679" y="174037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06347" y="1429000"/>
            <a:ext cx="873130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Này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đây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Ta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ở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cùng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tận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thế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Allêluia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1009</TotalTime>
  <Words>177</Words>
  <Application>Microsoft Office PowerPoint</Application>
  <PresentationFormat>On-screen Show (16:9)</PresentationFormat>
  <Paragraphs>17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Albany</vt:lpstr>
      <vt:lpstr>Arial</vt:lpstr>
      <vt:lpstr>Arial</vt:lpstr>
      <vt:lpstr>Calibri</vt:lpstr>
      <vt:lpstr>Helvetica Neue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83</cp:revision>
  <dcterms:created xsi:type="dcterms:W3CDTF">2018-11-13T15:52:26Z</dcterms:created>
  <dcterms:modified xsi:type="dcterms:W3CDTF">2026-04-07T13:36:22Z</dcterms:modified>
</cp:coreProperties>
</file>