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6" r:id="rId7"/>
    <p:sldId id="278" r:id="rId8"/>
    <p:sldId id="282" r:id="rId9"/>
    <p:sldId id="283" r:id="rId10"/>
    <p:sldId id="33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05B020-D45B-45CB-AD09-7B4509792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64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86AB1B-F8EC-4332-B537-B75C16B3205F}"/>
              </a:ext>
            </a:extLst>
          </p:cNvPr>
          <p:cNvSpPr txBox="1"/>
          <p:nvPr/>
        </p:nvSpPr>
        <p:spPr>
          <a:xfrm>
            <a:off x="2079655" y="3398383"/>
            <a:ext cx="6951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D5047D-0ACC-4B9C-A8A2-EE81EFF9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05B020-D45B-45CB-AD09-7B4509792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64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86AB1B-F8EC-4332-B537-B75C16B3205F}"/>
              </a:ext>
            </a:extLst>
          </p:cNvPr>
          <p:cNvSpPr txBox="1"/>
          <p:nvPr/>
        </p:nvSpPr>
        <p:spPr>
          <a:xfrm>
            <a:off x="2079655" y="3398383"/>
            <a:ext cx="6951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D5047D-0ACC-4B9C-A8A2-EE81EFF9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93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51297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86453" y="780241"/>
            <a:ext cx="8706027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làm tổn thương lương tâm yếu đuối của họ, là anh em phạm đến Ðức Kitô”.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8, 1b-7, 11-13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93225" y="279771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677" y="3617141"/>
            <a:ext cx="2995562" cy="1615480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Lạy Chúa, xin hướng dẫn con trong đường lối đời đời (c. 24b).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138, 1-3. 13-14ab. 23-24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7198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2 Cr 5, 19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15590" y="841427"/>
            <a:ext cx="8636899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Thiên Chúa ở trong Ðức Kitô đã giải hoà thế gian với Người, và đã đặt lời giải hoà trên môi miệng chúng tôi.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05B020-D45B-45CB-AD09-7B4509792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0"/>
            <a:ext cx="9144000" cy="51464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86AB1B-F8EC-4332-B537-B75C16B3205F}"/>
              </a:ext>
            </a:extLst>
          </p:cNvPr>
          <p:cNvSpPr txBox="1"/>
          <p:nvPr/>
        </p:nvSpPr>
        <p:spPr>
          <a:xfrm>
            <a:off x="2063471" y="3260818"/>
            <a:ext cx="6951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27-38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D5047D-0ACC-4B9C-A8A2-EE81EFF9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862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200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84</cp:revision>
  <dcterms:created xsi:type="dcterms:W3CDTF">2018-11-13T15:52:26Z</dcterms:created>
  <dcterms:modified xsi:type="dcterms:W3CDTF">2026-08-18T22:05:19Z</dcterms:modified>
</cp:coreProperties>
</file>