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74" r:id="rId2"/>
    <p:sldId id="340" r:id="rId3"/>
    <p:sldId id="258" r:id="rId4"/>
    <p:sldId id="260" r:id="rId5"/>
    <p:sldId id="275" r:id="rId6"/>
    <p:sldId id="343" r:id="rId7"/>
    <p:sldId id="278" r:id="rId8"/>
    <p:sldId id="282" r:id="rId9"/>
    <p:sldId id="283" r:id="rId10"/>
    <p:sldId id="344" r:id="rId11"/>
  </p:sldIdLst>
  <p:sldSz cx="9144000" cy="5143500" type="screen16x9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8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quarter" idx="1"/>
          </p:nvPr>
        </p:nvSpPr>
        <p:spPr>
          <a:xfrm>
            <a:off x="4399196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2"/>
          </p:nvPr>
        </p:nvSpPr>
        <p:spPr>
          <a:xfrm>
            <a:off x="0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3"/>
          </p:nvPr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D971E5F1-923A-41DF-A326-464730339D0C}" type="slidenum">
              <a:t>‹#›</a:t>
            </a:fld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0907805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533396" y="763588"/>
            <a:ext cx="6705596" cy="377189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3"/>
          </p:nvPr>
        </p:nvSpPr>
        <p:spPr>
          <a:xfrm>
            <a:off x="777240" y="4777557"/>
            <a:ext cx="6217563" cy="452592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endParaRPr lang="en-US"/>
          </a:p>
        </p:txBody>
      </p:sp>
      <p:sp>
        <p:nvSpPr>
          <p:cNvPr id="4" name="Header Placeholder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Date Placeholder 4"/>
          <p:cNvSpPr txBox="1">
            <a:spLocks noGrp="1"/>
          </p:cNvSpPr>
          <p:nvPr>
            <p:ph type="dt" idx="1"/>
          </p:nvPr>
        </p:nvSpPr>
        <p:spPr>
          <a:xfrm>
            <a:off x="4399196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1F021F4E-B197-4692-8645-753E8A4C6DB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263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174933" marR="0" lvl="0" indent="-174933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en-US" sz="1600" b="0" i="0" u="none" strike="noStrike" kern="1200" cap="none" spc="0" baseline="0">
        <a:solidFill>
          <a:srgbClr val="000000"/>
        </a:solidFill>
        <a:uFillTx/>
        <a:latin typeface="Arial" pitchFamily="18"/>
        <a:ea typeface="Microsoft YaHei" pitchFamily="2"/>
        <a:cs typeface="Mang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8933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73054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531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685443" y="1597493"/>
            <a:ext cx="7773122" cy="110279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372322" y="2914147"/>
            <a:ext cx="6400800" cy="1314495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098344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07070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22878" y="3305144"/>
            <a:ext cx="7771677" cy="1021787"/>
          </a:xfrm>
        </p:spPr>
        <p:txBody>
          <a:bodyPr anchor="t"/>
          <a:lstStyle>
            <a:lvl1pPr>
              <a:defRPr sz="3200" cap="all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722878" y="2179673"/>
            <a:ext cx="7771677" cy="1125480"/>
          </a:xfrm>
        </p:spPr>
        <p:txBody>
          <a:bodyPr anchor="b"/>
          <a:lstStyle>
            <a:lvl1pPr marL="0" indent="0">
              <a:buNone/>
              <a:defRPr sz="16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48213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672477" y="1336102"/>
            <a:ext cx="3909599" cy="335914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720324" y="1336102"/>
            <a:ext cx="3909599" cy="335914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92115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922" y="206297"/>
            <a:ext cx="8229600" cy="85652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57922" y="1151403"/>
            <a:ext cx="4039197" cy="479566"/>
          </a:xfrm>
        </p:spPr>
        <p:txBody>
          <a:bodyPr anchor="b"/>
          <a:lstStyle>
            <a:lvl1pPr marL="0" indent="0">
              <a:buNone/>
              <a:defRPr sz="19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57922" y="1630969"/>
            <a:ext cx="4039197" cy="296382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4645444" y="1151403"/>
            <a:ext cx="4042077" cy="479566"/>
          </a:xfrm>
        </p:spPr>
        <p:txBody>
          <a:bodyPr anchor="b"/>
          <a:lstStyle>
            <a:lvl1pPr marL="0" indent="0">
              <a:buNone/>
              <a:defRPr sz="19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4645444" y="1630969"/>
            <a:ext cx="4042077" cy="296382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03187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93544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322631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922" y="205218"/>
            <a:ext cx="3008156" cy="870572"/>
          </a:xfrm>
        </p:spPr>
        <p:txBody>
          <a:bodyPr anchor="b"/>
          <a:lstStyle>
            <a:lvl1pPr>
              <a:defRPr sz="16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3575523" y="205218"/>
            <a:ext cx="5111998" cy="4389577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457922" y="1075791"/>
            <a:ext cx="3008156" cy="3519013"/>
          </a:xfrm>
        </p:spPr>
        <p:txBody>
          <a:bodyPr/>
          <a:lstStyle>
            <a:lvl1pPr marL="0" indent="0">
              <a:buNone/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30841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792800" y="3600020"/>
            <a:ext cx="5486400" cy="425561"/>
          </a:xfrm>
        </p:spPr>
        <p:txBody>
          <a:bodyPr anchor="b"/>
          <a:lstStyle>
            <a:lvl1pPr>
              <a:defRPr sz="16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1792800" y="459047"/>
            <a:ext cx="5486400" cy="3086959"/>
          </a:xfrm>
        </p:spPr>
        <p:txBody>
          <a:bodyPr/>
          <a:lstStyle>
            <a:lvl1pPr marL="0" indent="0">
              <a:buNone/>
              <a:defRPr sz="2600"/>
            </a:lvl1pPr>
          </a:lstStyle>
          <a:p>
            <a:pPr lvl="0"/>
            <a:endParaRPr lang="en-US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1792800" y="4025581"/>
            <a:ext cx="5486400" cy="603787"/>
          </a:xfrm>
        </p:spPr>
        <p:txBody>
          <a:bodyPr/>
          <a:lstStyle>
            <a:lvl1pPr marL="0" indent="0">
              <a:buNone/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99400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89836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6641278" y="192261"/>
            <a:ext cx="1988637" cy="4502990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672477" y="192261"/>
            <a:ext cx="5830561" cy="4502990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17458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 noGrp="1"/>
          </p:cNvSpPr>
          <p:nvPr>
            <p:ph type="title"/>
          </p:nvPr>
        </p:nvSpPr>
        <p:spPr>
          <a:xfrm>
            <a:off x="672038" y="192033"/>
            <a:ext cx="7808491" cy="85899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0" compatLnSpc="1">
            <a:noAutofit/>
          </a:bodyPr>
          <a:lstStyle/>
          <a:p>
            <a:pPr lvl="0"/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672038" y="1335654"/>
            <a:ext cx="7957721" cy="335934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/>
          <p:nvPr/>
        </p:nvSpPr>
        <p:spPr>
          <a:xfrm>
            <a:off x="657673" y="4815010"/>
            <a:ext cx="8486089" cy="65891"/>
          </a:xfrm>
          <a:prstGeom prst="rect">
            <a:avLst/>
          </a:prstGeom>
          <a:solidFill>
            <a:srgbClr val="FF9966"/>
          </a:solidFill>
          <a:ln>
            <a:noFill/>
            <a:prstDash val="solid"/>
          </a:ln>
        </p:spPr>
        <p:txBody>
          <a:bodyPr vert="horz" wrap="none" lIns="72886" tIns="36447" rIns="72886" bIns="36447" anchor="ctr" anchorCtr="1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03215" y="4959522"/>
            <a:ext cx="7340547" cy="65891"/>
          </a:xfrm>
          <a:prstGeom prst="rect">
            <a:avLst/>
          </a:prstGeom>
          <a:solidFill>
            <a:srgbClr val="FF9966"/>
          </a:solidFill>
          <a:ln>
            <a:noFill/>
            <a:prstDash val="solid"/>
          </a:ln>
        </p:spPr>
        <p:txBody>
          <a:bodyPr vert="horz" wrap="none" lIns="72886" tIns="36447" rIns="72886" bIns="36447" anchor="ctr" anchorCtr="1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0" marR="0" lvl="0" indent="0" algn="l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SzPct val="45000"/>
        <a:buFont typeface="StarSymbol"/>
        <a:buChar char=""/>
        <a:tabLst/>
        <a:defRPr lang="en-US" sz="1800" b="1" i="1" u="none" strike="noStrike" kern="0" cap="none" spc="0" baseline="0">
          <a:solidFill>
            <a:srgbClr val="FF9966"/>
          </a:solidFill>
          <a:uFillTx/>
          <a:latin typeface="Albany" pitchFamily="34"/>
          <a:ea typeface="Arial Unicode MS" pitchFamily="2"/>
          <a:cs typeface="Tahoma" pitchFamily="2"/>
        </a:defRPr>
      </a:lvl1pPr>
    </p:titleStyle>
    <p:bodyStyle>
      <a:lvl1pPr marL="431999" marR="0" lvl="0" indent="-323999" algn="l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4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1pPr>
      <a:lvl2pPr marL="863998" marR="0" lvl="1" indent="-287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75000"/>
        <a:buFont typeface="StarSymbol"/>
        <a:buChar char="–"/>
        <a:tabLst/>
        <a:defRPr lang="en-US" sz="28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2pPr>
      <a:lvl3pPr marL="1295997" marR="0" lvl="2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4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3pPr>
      <a:lvl4pPr marL="1727996" marR="0" lvl="3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75000"/>
        <a:buFont typeface="StarSymbol"/>
        <a:buChar char="–"/>
        <a:tabLst/>
        <a:defRPr lang="en-US" sz="20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4pPr>
      <a:lvl5pPr marL="2159995" marR="0" lvl="4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0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A69E442-6594-4D54-B1B9-4430421247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271" y="364142"/>
            <a:ext cx="1051964" cy="105196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91AFA3C-DFAD-42E3-9682-5824C041CD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9144001" cy="517126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2B47008-16D7-4E92-B6B6-0B498878BEE8}"/>
              </a:ext>
            </a:extLst>
          </p:cNvPr>
          <p:cNvSpPr txBox="1"/>
          <p:nvPr/>
        </p:nvSpPr>
        <p:spPr>
          <a:xfrm>
            <a:off x="1885444" y="3527856"/>
            <a:ext cx="699961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THỨ NĂM TUẦN </a:t>
            </a:r>
            <a:r>
              <a:rPr lang="en-US" sz="2800" b="1" dirty="0">
                <a:solidFill>
                  <a:srgbClr val="FFFF00"/>
                </a:solidFill>
                <a:latin typeface="Arial" panose="020B0604020202020204" pitchFamily="34" charset="0"/>
              </a:rPr>
              <a:t>XXVII </a:t>
            </a:r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THƯỜNG NIÊN A</a:t>
            </a:r>
            <a:endParaRPr lang="en-US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8662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/>
          <p:nvPr/>
        </p:nvSpPr>
        <p:spPr>
          <a:xfrm>
            <a:off x="97104" y="766764"/>
            <a:ext cx="9046896" cy="3785652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just"/>
            <a:r>
              <a:rPr lang="vi-VN" sz="40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Lạy Chúa, Chúa đã tác tạo mọi sự theo thánh ý Chúa, và không ai có thể chống lại thánh ý Chúa. Vì Chúa đã tạo thành mọi sự trên trời dưới đất, và cả những gì trong bầu trời; Chúa là Chúa tể mọi loài.</a:t>
            </a:r>
            <a:endParaRPr lang="en-US" sz="4000" b="1" i="0" u="none" strike="noStrike" kern="1200" cap="none" spc="0" baseline="0" dirty="0">
              <a:solidFill>
                <a:schemeClr val="bg1"/>
              </a:solidFill>
              <a:uFillTx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A7B9AF-A5E5-4DE2-917C-5A3A29380515}"/>
              </a:ext>
            </a:extLst>
          </p:cNvPr>
          <p:cNvSpPr txBox="1"/>
          <p:nvPr/>
        </p:nvSpPr>
        <p:spPr>
          <a:xfrm>
            <a:off x="2747921" y="-64233"/>
            <a:ext cx="434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 </a:t>
            </a:r>
            <a:r>
              <a:rPr lang="en-US" sz="4800" b="1" dirty="0" err="1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Nhập</a:t>
            </a:r>
            <a:r>
              <a:rPr lang="en-US" sz="48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Lễ</a:t>
            </a:r>
            <a:endParaRPr lang="en-US" sz="4800" dirty="0"/>
          </a:p>
        </p:txBody>
      </p:sp>
    </p:spTree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/>
          <p:nvPr/>
        </p:nvSpPr>
        <p:spPr>
          <a:xfrm>
            <a:off x="251518" y="770501"/>
            <a:ext cx="8640961" cy="2123658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just"/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“Anh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em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đã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lãnh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nhận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Thánh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Thần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bởi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giữ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luật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hay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bởi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vâng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phục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đức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tin?”</a:t>
            </a:r>
            <a:endParaRPr lang="en-US" sz="4400" b="1" i="0" dirty="0">
              <a:solidFill>
                <a:schemeClr val="bg1"/>
              </a:solidFill>
              <a:effectLst/>
              <a:latin typeface="Helvetica Neue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8C877E-1F27-4C65-8D10-EF8FA5CC291D}"/>
              </a:ext>
            </a:extLst>
          </p:cNvPr>
          <p:cNvSpPr txBox="1"/>
          <p:nvPr/>
        </p:nvSpPr>
        <p:spPr>
          <a:xfrm>
            <a:off x="186452" y="136321"/>
            <a:ext cx="877109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Bài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Đọc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1: </a:t>
            </a:r>
            <a:r>
              <a:rPr lang="en-US" sz="4000" b="0" i="0" dirty="0">
                <a:solidFill>
                  <a:srgbClr val="3A3A3A"/>
                </a:solidFill>
                <a:effectLst/>
                <a:latin typeface="Roboto" panose="02000000000000000000" pitchFamily="2" charset="0"/>
              </a:rPr>
              <a:t> </a:t>
            </a:r>
            <a:r>
              <a:rPr lang="en-US" sz="40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Helvetica Neue"/>
              </a:rPr>
              <a:t> 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Gl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3, 1-5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DD3A0B-07D5-4E35-A977-30E947C9B260}"/>
              </a:ext>
            </a:extLst>
          </p:cNvPr>
          <p:cNvSpPr txBox="1"/>
          <p:nvPr/>
        </p:nvSpPr>
        <p:spPr>
          <a:xfrm>
            <a:off x="186452" y="2739950"/>
            <a:ext cx="889248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Trích thư Thánh Phalô Tông đồ </a:t>
            </a:r>
            <a:endParaRPr lang="en-US" sz="4000" b="0" i="0" dirty="0"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r>
              <a:rPr lang="vi-VN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gửi tín hữu Galata.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88591D-F391-4231-BA51-FAA3CD35F6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4202" y="3909179"/>
            <a:ext cx="2454037" cy="1323440"/>
          </a:xfrm>
          <a:prstGeom prst="rect">
            <a:avLst/>
          </a:prstGeom>
        </p:spPr>
      </p:pic>
    </p:spTree>
  </p:cSld>
  <p:clrMapOvr>
    <a:masterClrMapping/>
  </p:clrMapOvr>
  <p:transition spd="med">
    <p:pull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/>
          <p:nvPr/>
        </p:nvSpPr>
        <p:spPr>
          <a:xfrm>
            <a:off x="620799" y="1715547"/>
            <a:ext cx="8063344" cy="2800767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just" defTabSz="74057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Đáp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: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Chúc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tụng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là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Thiên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của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Israel,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vì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đã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viếng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thăm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và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cứu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chuộc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dân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Ngài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(c. 68).</a:t>
            </a:r>
            <a:endParaRPr lang="en-US" sz="4400" b="1" i="0" u="none" strike="noStrike" kern="1200" cap="none" spc="0" baseline="0" dirty="0">
              <a:ln w="12700">
                <a:solidFill>
                  <a:schemeClr val="accent4">
                    <a:lumMod val="50000"/>
                  </a:schemeClr>
                </a:solidFill>
              </a:ln>
              <a:solidFill>
                <a:schemeClr val="bg1"/>
              </a:solidFill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643994" y="145883"/>
            <a:ext cx="4248476" cy="92333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74057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5400" b="1" i="0" u="none" strike="noStrike" kern="1200" cap="none" spc="0" baseline="0" dirty="0" err="1">
                <a:solidFill>
                  <a:srgbClr val="FFFF00"/>
                </a:solidFill>
                <a:uFillTx/>
                <a:latin typeface="Calibri"/>
              </a:rPr>
              <a:t>Đáp</a:t>
            </a:r>
            <a:r>
              <a:rPr lang="en-US" sz="5400" b="1" i="0" u="none" strike="noStrike" kern="1200" cap="none" spc="0" baseline="0" dirty="0">
                <a:solidFill>
                  <a:srgbClr val="FFFF00"/>
                </a:solidFill>
                <a:uFillTx/>
                <a:latin typeface="Calibri"/>
              </a:rPr>
              <a:t> Ca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1872A9-38BF-4BF8-9466-072F5E08A766}"/>
              </a:ext>
            </a:extLst>
          </p:cNvPr>
          <p:cNvSpPr txBox="1"/>
          <p:nvPr/>
        </p:nvSpPr>
        <p:spPr>
          <a:xfrm>
            <a:off x="1009482" y="1069216"/>
            <a:ext cx="71250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Lc 1, 69-70. 71-72. 73-75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E1CF996-EC85-4D87-A846-94F8105638D6}"/>
              </a:ext>
            </a:extLst>
          </p:cNvPr>
          <p:cNvSpPr txBox="1"/>
          <p:nvPr/>
        </p:nvSpPr>
        <p:spPr>
          <a:xfrm>
            <a:off x="1172669" y="329390"/>
            <a:ext cx="73752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Alleluia: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Lc 4, 18-19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82868AD-E8B9-462B-B621-E55F03EA34A5}"/>
              </a:ext>
            </a:extLst>
          </p:cNvPr>
          <p:cNvSpPr txBox="1">
            <a:spLocks/>
          </p:cNvSpPr>
          <p:nvPr/>
        </p:nvSpPr>
        <p:spPr>
          <a:xfrm>
            <a:off x="361444" y="1098831"/>
            <a:ext cx="8534400" cy="2945838"/>
          </a:xfrm>
          <a:prstGeom prst="rect">
            <a:avLst/>
          </a:prstGeom>
        </p:spPr>
        <p:txBody>
          <a:bodyPr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45000"/>
              <a:buFont typeface="StarSymbol"/>
              <a:buChar char=""/>
              <a:tabLst/>
              <a:defRPr lang="en-US" sz="1800" b="1" i="1" u="none" strike="noStrike" kern="0" cap="none" spc="0" baseline="0">
                <a:solidFill>
                  <a:srgbClr val="FF9966"/>
                </a:solidFill>
                <a:uFillTx/>
                <a:latin typeface="Albany" pitchFamily="34"/>
                <a:ea typeface="Arial Unicode MS" pitchFamily="2"/>
                <a:cs typeface="Tahoma" pitchFamily="2"/>
              </a:defRPr>
            </a:lvl1pPr>
          </a:lstStyle>
          <a:p>
            <a:pPr algn="just"/>
            <a:r>
              <a:rPr lang="vi-VN" sz="4400" u="sng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Alleluia-alleluia</a:t>
            </a:r>
            <a:r>
              <a:rPr lang="vi-VN" sz="4400" u="sng" dirty="0">
                <a:solidFill>
                  <a:srgbClr val="FFFF00"/>
                </a:solidFill>
                <a:latin typeface="+mn-lt"/>
                <a:cs typeface="Arial" panose="020B0604020202020204" pitchFamily="34" charset="0"/>
              </a:rPr>
              <a:t>:</a:t>
            </a:r>
            <a:r>
              <a:rPr lang="vi-VN" sz="4400" b="0" i="0" dirty="0">
                <a:solidFill>
                  <a:srgbClr val="333333"/>
                </a:solidFill>
                <a:latin typeface="+mn-lt"/>
              </a:rPr>
              <a:t> </a:t>
            </a:r>
            <a:r>
              <a:rPr lang="vi-VN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vi-VN" sz="4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vi-VN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– Chúa đã sai tôi đi rao giảng Tin Mừng cho người nghèo khó, loan truyền sự giải thoát cho kẻ bị giam cầm. –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vi-VN" sz="4400" u="sng" dirty="0">
                <a:solidFill>
                  <a:srgbClr val="FFFF00"/>
                </a:solidFill>
                <a:latin typeface="+mn-lt"/>
                <a:cs typeface="Arial" panose="020B0604020202020204" pitchFamily="34" charset="0"/>
              </a:rPr>
              <a:t>Alleluia.</a:t>
            </a:r>
          </a:p>
        </p:txBody>
      </p:sp>
    </p:spTree>
    <p:extLst>
      <p:ext uri="{BB962C8B-B14F-4D97-AF65-F5344CB8AC3E}">
        <p14:creationId xmlns:p14="http://schemas.microsoft.com/office/powerpoint/2010/main" val="20522623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A69E442-6594-4D54-B1B9-4430421247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271" y="364142"/>
            <a:ext cx="1051964" cy="105196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91AFA3C-DFAD-42E3-9682-5824C041CD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4001" cy="517126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2B47008-16D7-4E92-B6B6-0B498878BEE8}"/>
              </a:ext>
            </a:extLst>
          </p:cNvPr>
          <p:cNvSpPr txBox="1"/>
          <p:nvPr/>
        </p:nvSpPr>
        <p:spPr>
          <a:xfrm>
            <a:off x="1958272" y="3382200"/>
            <a:ext cx="699961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i="0" dirty="0" err="1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Phúc</a:t>
            </a:r>
            <a:r>
              <a:rPr lang="en-US" sz="36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600" b="1" i="0" dirty="0" err="1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Âm</a:t>
            </a:r>
            <a:r>
              <a:rPr lang="en-US" sz="36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: Lc 11, 5-13</a:t>
            </a:r>
            <a:endParaRPr lang="en-US" sz="3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50208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9EDB0CD-6E63-4EA8-BF0E-B95655C41A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4548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8611C6C-E32C-4BEE-8FCE-91F48C1049FE}"/>
              </a:ext>
            </a:extLst>
          </p:cNvPr>
          <p:cNvSpPr txBox="1"/>
          <p:nvPr/>
        </p:nvSpPr>
        <p:spPr>
          <a:xfrm>
            <a:off x="3512956" y="2063918"/>
            <a:ext cx="52992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DÂNG LỄ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BE78D3-65CE-46F9-A1D9-2C45C098FC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03" y="1186305"/>
            <a:ext cx="3563910" cy="3563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2842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E23BA6D-69E3-42D6-86FD-7E5208EF7B54}"/>
              </a:ext>
            </a:extLst>
          </p:cNvPr>
          <p:cNvSpPr txBox="1"/>
          <p:nvPr/>
        </p:nvSpPr>
        <p:spPr>
          <a:xfrm>
            <a:off x="2182825" y="555395"/>
            <a:ext cx="411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 HIỆP LỄ</a:t>
            </a:r>
            <a:endParaRPr lang="en-US" sz="4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B606FA-EB6E-4C18-88E0-2959E4C9D701}"/>
              </a:ext>
            </a:extLst>
          </p:cNvPr>
          <p:cNvSpPr txBox="1"/>
          <p:nvPr/>
        </p:nvSpPr>
        <p:spPr>
          <a:xfrm>
            <a:off x="262990" y="1509921"/>
            <a:ext cx="8731305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vi-VN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 nhân lành đối với những ai trông cậy vào Người, và đối với tâm hồn kiếm tìm Người.</a:t>
            </a:r>
            <a:endParaRPr lang="vi-VN" sz="4400" b="1" i="0" u="sng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214290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A69E442-6594-4D54-B1B9-4430421247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271" y="364142"/>
            <a:ext cx="1051964" cy="105196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91AFA3C-DFAD-42E3-9682-5824C041CD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9144001" cy="517126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2B47008-16D7-4E92-B6B6-0B498878BEE8}"/>
              </a:ext>
            </a:extLst>
          </p:cNvPr>
          <p:cNvSpPr txBox="1"/>
          <p:nvPr/>
        </p:nvSpPr>
        <p:spPr>
          <a:xfrm>
            <a:off x="1885444" y="3527856"/>
            <a:ext cx="699961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THỨ NĂM TUẦN </a:t>
            </a:r>
            <a:r>
              <a:rPr lang="en-US" sz="2800" b="1" dirty="0">
                <a:solidFill>
                  <a:srgbClr val="FFFF00"/>
                </a:solidFill>
                <a:latin typeface="Arial" panose="020B0604020202020204" pitchFamily="34" charset="0"/>
              </a:rPr>
              <a:t>XXVII </a:t>
            </a:r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THƯỜNG NIÊN A</a:t>
            </a:r>
            <a:endParaRPr lang="en-US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4988546"/>
      </p:ext>
    </p:extLst>
  </p:cSld>
  <p:clrMapOvr>
    <a:masterClrMapping/>
  </p:clrMapOvr>
</p:sld>
</file>

<file path=ppt/theme/theme1.xml><?xml version="1.0" encoding="utf-8"?>
<a:theme xmlns:a="http://schemas.openxmlformats.org/drawingml/2006/main" name="lyt darkblue_new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1011</TotalTime>
  <Words>212</Words>
  <Application>Microsoft Office PowerPoint</Application>
  <PresentationFormat>On-screen Show (16:9)</PresentationFormat>
  <Paragraphs>17</Paragraphs>
  <Slides>10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Albany</vt:lpstr>
      <vt:lpstr>Arial</vt:lpstr>
      <vt:lpstr>Calibri</vt:lpstr>
      <vt:lpstr>Helvetica Neue</vt:lpstr>
      <vt:lpstr>Roboto</vt:lpstr>
      <vt:lpstr>StarSymbol</vt:lpstr>
      <vt:lpstr>Thorndale</vt:lpstr>
      <vt:lpstr>Times New Roman</vt:lpstr>
      <vt:lpstr>lyt darkblue_new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Quốc Văn Nguyễn</dc:creator>
  <cp:lastModifiedBy>PC</cp:lastModifiedBy>
  <cp:revision>89</cp:revision>
  <dcterms:created xsi:type="dcterms:W3CDTF">2018-11-13T15:52:26Z</dcterms:created>
  <dcterms:modified xsi:type="dcterms:W3CDTF">2026-09-06T12:13:57Z</dcterms:modified>
</cp:coreProperties>
</file>