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57" r:id="rId7"/>
    <p:sldId id="278" r:id="rId8"/>
    <p:sldId id="282" r:id="rId9"/>
    <p:sldId id="283" r:id="rId10"/>
    <p:sldId id="358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C8FB51-DD21-4278-999E-A8692CFA68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F3A0DC-C7B8-4668-A691-A54275B17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71" y="267039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07CB16-4659-4FC1-A93F-0E57EB02B1D9}"/>
              </a:ext>
            </a:extLst>
          </p:cNvPr>
          <p:cNvSpPr txBox="1"/>
          <p:nvPr/>
        </p:nvSpPr>
        <p:spPr>
          <a:xfrm>
            <a:off x="1569855" y="3604866"/>
            <a:ext cx="76550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NĂM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80920" y="1509921"/>
            <a:ext cx="8982160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cho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lời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khẩn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nguyện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thấu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đến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tai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;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lắng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tai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nghe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tiếng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kêu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cầu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178528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5892" y="509641"/>
            <a:ext cx="8640961" cy="193899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“Xin anh tiếp nhận nó không phải như một người nô lệ, nhưng như một người anh em rất thân mến”.</a:t>
            </a:r>
            <a:endParaRPr lang="en-US" sz="40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247147" y="0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3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36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Plm</a:t>
            </a:r>
            <a:r>
              <a:rPr lang="en-US" sz="3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7-20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17669" y="2514487"/>
            <a:ext cx="692644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Phaolô Tông đồ gửi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cho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Philêmon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642" y="3560496"/>
            <a:ext cx="3100597" cy="1672124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375585" y="1715547"/>
            <a:ext cx="8392830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 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Phúc thay con người được Thiên Chúa nhà Giacóp phù trợ (c. 5a).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896193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145, 7. 8-9a. 9bc-10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72669" y="3293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2 Tx 2, 14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Thiên Chúa đã dùng Tin Mừng mà kêu gọi chúng ta, để chúng ta được chiếm lấy vinh quang của Ðức Giêsu Kitô, Chúa chúng ta. –  </a:t>
            </a:r>
            <a:r>
              <a:rPr lang="en-US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C8FB51-DD21-4278-999E-A8692CFA68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F3A0DC-C7B8-4668-A691-A54275B17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71" y="267039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07CB16-4659-4FC1-A93F-0E57EB02B1D9}"/>
              </a:ext>
            </a:extLst>
          </p:cNvPr>
          <p:cNvSpPr txBox="1"/>
          <p:nvPr/>
        </p:nvSpPr>
        <p:spPr>
          <a:xfrm>
            <a:off x="1561763" y="3501332"/>
            <a:ext cx="76550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17, 20-25 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019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58549" y="35471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06347" y="1124156"/>
            <a:ext cx="873130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 chăn nuôi tôi, tôi chẳng thiếu thốn chi, trên đồng cỏ xanh rì, Người thả tôi nằm nghỉ, Người hướng dẫn tôi tới nguồn nước, chỗ nghỉ ngơi.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C8FB51-DD21-4278-999E-A8692CFA68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F3A0DC-C7B8-4668-A691-A54275B17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71" y="267039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07CB16-4659-4FC1-A93F-0E57EB02B1D9}"/>
              </a:ext>
            </a:extLst>
          </p:cNvPr>
          <p:cNvSpPr txBox="1"/>
          <p:nvPr/>
        </p:nvSpPr>
        <p:spPr>
          <a:xfrm>
            <a:off x="1569855" y="3604866"/>
            <a:ext cx="76550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NĂM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091690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1157</TotalTime>
  <Words>198</Words>
  <Application>Microsoft Office PowerPoint</Application>
  <PresentationFormat>On-screen Show (16:9)</PresentationFormat>
  <Paragraphs>16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100</cp:revision>
  <dcterms:created xsi:type="dcterms:W3CDTF">2018-11-13T15:52:26Z</dcterms:created>
  <dcterms:modified xsi:type="dcterms:W3CDTF">2026-10-26T05:09:36Z</dcterms:modified>
</cp:coreProperties>
</file>