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3" r:id="rId6"/>
    <p:sldId id="316" r:id="rId7"/>
    <p:sldId id="1029" r:id="rId8"/>
    <p:sldId id="1056" r:id="rId9"/>
    <p:sldId id="426" r:id="rId10"/>
    <p:sldId id="1066" r:id="rId11"/>
    <p:sldId id="1046" r:id="rId12"/>
    <p:sldId id="346" r:id="rId13"/>
    <p:sldId id="445" r:id="rId14"/>
    <p:sldId id="106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2/12/2025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431B-F561-4FCA-A7FB-837247EF6FBF}"/>
              </a:ext>
            </a:extLst>
          </p:cNvPr>
          <p:cNvSpPr>
            <a:spLocks noGrp="1"/>
          </p:cNvSpPr>
          <p:nvPr>
            <p:ph type="title"/>
          </p:nvPr>
        </p:nvSpPr>
        <p:spPr/>
        <p:txBody>
          <a:bodyPr/>
          <a:lstStyle/>
          <a:p>
            <a:endParaRPr lang="en-US"/>
          </a:p>
        </p:txBody>
      </p:sp>
      <p:pic>
        <p:nvPicPr>
          <p:cNvPr id="4098" name="Picture 2" descr="t5 t6 TN">
            <a:extLst>
              <a:ext uri="{FF2B5EF4-FFF2-40B4-BE49-F238E27FC236}">
                <a16:creationId xmlns:a16="http://schemas.microsoft.com/office/drawing/2014/main" id="{9DFD3CD3-C3B6-4CC0-B8EA-7CB4EC6C0D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12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431B-F561-4FCA-A7FB-837247EF6FBF}"/>
              </a:ext>
            </a:extLst>
          </p:cNvPr>
          <p:cNvSpPr>
            <a:spLocks noGrp="1"/>
          </p:cNvSpPr>
          <p:nvPr>
            <p:ph type="title"/>
          </p:nvPr>
        </p:nvSpPr>
        <p:spPr/>
        <p:txBody>
          <a:bodyPr/>
          <a:lstStyle/>
          <a:p>
            <a:endParaRPr lang="en-US"/>
          </a:p>
        </p:txBody>
      </p:sp>
      <p:pic>
        <p:nvPicPr>
          <p:cNvPr id="4098" name="Picture 2" descr="t5 t6 TN">
            <a:extLst>
              <a:ext uri="{FF2B5EF4-FFF2-40B4-BE49-F238E27FC236}">
                <a16:creationId xmlns:a16="http://schemas.microsoft.com/office/drawing/2014/main" id="{9DFD3CD3-C3B6-4CC0-B8EA-7CB4EC6C0D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2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85750"/>
            <a:ext cx="8915400" cy="4400532"/>
          </a:xfrm>
        </p:spPr>
        <p:txBody>
          <a:bodyPr>
            <a:normAutofit fontScale="90000"/>
          </a:bodyPr>
          <a:lstStyle/>
          <a:p>
            <a:r>
              <a:rPr lang="vi-VN" sz="6600" b="1" i="0" dirty="0">
                <a:solidFill>
                  <a:srgbClr val="FFFF00"/>
                </a:solidFill>
                <a:effectLst/>
                <a:latin typeface="Arial" panose="020B0604020202020204" pitchFamily="34" charset="0"/>
              </a:rPr>
              <a:t>Ca nhập lễ</a:t>
            </a:r>
            <a:br>
              <a:rPr lang="vi-VN" sz="4000" b="0" i="0" dirty="0">
                <a:solidFill>
                  <a:schemeClr val="bg1"/>
                </a:solidFill>
                <a:effectLst/>
                <a:latin typeface="Helvetica Neue"/>
              </a:rPr>
            </a:br>
            <a:r>
              <a:rPr lang="vi-VN" b="1" i="0" dirty="0">
                <a:solidFill>
                  <a:schemeClr val="bg1"/>
                </a:solidFill>
                <a:effectLst/>
                <a:latin typeface="Arial" panose="020B0604020202020204" pitchFamily="34" charset="0"/>
              </a:rPr>
              <a:t>Xin Chúa trở thành núi đá cho tôi trú ẩn, trở thành chiến luỹ kiên cố để cứu độ tôi. Bởi Chúa là Đá Tảng, là chiến luỹ của tôi, vì uy danh Chúa, Chúa sẽ dìu dắt và hướng dẫn tôi.</a:t>
            </a:r>
            <a:endParaRPr lang="vi-VN" b="1" i="0" dirty="0">
              <a:solidFill>
                <a:schemeClr val="bg1"/>
              </a:solidFill>
              <a:effectLst/>
              <a:latin typeface="Helvetica Neue"/>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304800" y="285750"/>
            <a:ext cx="8610600" cy="2954655"/>
          </a:xfrm>
          <a:prstGeom prst="rect">
            <a:avLst/>
          </a:prstGeom>
        </p:spPr>
        <p:txBody>
          <a:bodyPr wrap="square">
            <a:spAutoFit/>
          </a:bodyPr>
          <a:lstStyle/>
          <a:p>
            <a:pPr algn="just"/>
            <a:r>
              <a:rPr lang="en-US" sz="6600" b="1" i="0" dirty="0" err="1">
                <a:solidFill>
                  <a:srgbClr val="FFFF00"/>
                </a:solidFill>
                <a:effectLst/>
                <a:latin typeface="Arial" panose="020B0604020202020204" pitchFamily="34" charset="0"/>
              </a:rPr>
              <a:t>Bài</a:t>
            </a:r>
            <a:r>
              <a:rPr lang="en-US" sz="6600" b="1" i="0" dirty="0">
                <a:solidFill>
                  <a:srgbClr val="FFFF00"/>
                </a:solidFill>
                <a:effectLst/>
                <a:latin typeface="Arial" panose="020B0604020202020204" pitchFamily="34" charset="0"/>
              </a:rPr>
              <a:t> </a:t>
            </a:r>
            <a:r>
              <a:rPr lang="en-US" sz="6600" b="1" i="0" dirty="0" err="1">
                <a:solidFill>
                  <a:srgbClr val="FFFF00"/>
                </a:solidFill>
                <a:effectLst/>
                <a:latin typeface="Arial" panose="020B0604020202020204" pitchFamily="34" charset="0"/>
              </a:rPr>
              <a:t>Ðọc</a:t>
            </a:r>
            <a:r>
              <a:rPr lang="en-US" sz="6600" b="1" i="0" dirty="0">
                <a:solidFill>
                  <a:srgbClr val="FFFF00"/>
                </a:solidFill>
                <a:effectLst/>
                <a:latin typeface="Arial" panose="020B0604020202020204" pitchFamily="34" charset="0"/>
              </a:rPr>
              <a:t> I: </a:t>
            </a:r>
            <a:r>
              <a:rPr lang="en-US" sz="4000" b="1" i="0" dirty="0">
                <a:solidFill>
                  <a:schemeClr val="bg1"/>
                </a:solidFill>
                <a:effectLst/>
                <a:latin typeface="Arial" panose="020B0604020202020204" pitchFamily="34" charset="0"/>
              </a:rPr>
              <a:t>St 9, 1-13</a:t>
            </a:r>
            <a:endParaRPr lang="en-US" sz="4000" b="1" i="0" dirty="0">
              <a:solidFill>
                <a:schemeClr val="bg1"/>
              </a:solidFill>
              <a:effectLst/>
              <a:latin typeface="Helvetica Neue"/>
            </a:endParaRPr>
          </a:p>
          <a:p>
            <a:pPr algn="just"/>
            <a:r>
              <a:rPr lang="vi-VN" sz="4000" b="1" i="1" dirty="0">
                <a:solidFill>
                  <a:schemeClr val="bg1"/>
                </a:solidFill>
                <a:effectLst/>
                <a:latin typeface="Arial" panose="020B0604020202020204" pitchFamily="34" charset="0"/>
              </a:rPr>
              <a:t>“Ta sẽ đặt trên trời một cái mống, và nó sẽ là dấu chỉ giao ước giữa Ta với trái đất”.</a:t>
            </a:r>
            <a:endParaRPr lang="en-US" sz="4000" b="1" i="0" dirty="0">
              <a:solidFill>
                <a:schemeClr val="bg1"/>
              </a:solidFill>
              <a:effectLst/>
              <a:latin typeface="Helvetica Neue"/>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nn-NO" sz="6600" b="1" i="0" dirty="0">
                <a:solidFill>
                  <a:srgbClr val="FFFF00"/>
                </a:solidFill>
                <a:effectLst/>
                <a:latin typeface="Arial" panose="020B0604020202020204" pitchFamily="34" charset="0"/>
              </a:rPr>
              <a:t>Ðáp Ca: </a:t>
            </a:r>
            <a:br>
              <a:rPr lang="nn-NO" sz="6600" b="0" i="0" dirty="0">
                <a:solidFill>
                  <a:srgbClr val="FFFF00"/>
                </a:solidFill>
                <a:effectLst/>
                <a:latin typeface="Arial" panose="020B0604020202020204" pitchFamily="34" charset="0"/>
              </a:rPr>
            </a:br>
            <a:r>
              <a:rPr lang="da-DK" b="1" i="0" dirty="0">
                <a:solidFill>
                  <a:schemeClr val="bg1"/>
                </a:solidFill>
                <a:effectLst/>
                <a:latin typeface="Arial" panose="020B0604020202020204" pitchFamily="34" charset="0"/>
              </a:rPr>
              <a:t>Tv 101, 16-18. 19-21. 29 và 22-23</a:t>
            </a:r>
            <a:br>
              <a:rPr lang="en-US" b="1" i="0" dirty="0">
                <a:solidFill>
                  <a:schemeClr val="bg1"/>
                </a:solidFill>
                <a:effectLst/>
                <a:latin typeface="Helvetica Neue"/>
              </a:rPr>
            </a:br>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Từ</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cao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nhìn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xuống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trần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thế</a:t>
            </a:r>
            <a:endParaRPr lang="en-US"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3349"/>
            <a:ext cx="8534400" cy="5143499"/>
          </a:xfrm>
        </p:spPr>
        <p:txBody>
          <a:bodyPr>
            <a:noAutofit/>
          </a:bodyPr>
          <a:lstStyle/>
          <a:p>
            <a:pPr algn="just"/>
            <a:r>
              <a:rPr lang="vi-VN" b="1" i="0" dirty="0">
                <a:solidFill>
                  <a:srgbClr val="FFFF00"/>
                </a:solidFill>
                <a:effectLst/>
                <a:latin typeface="Arial" panose="020B0604020202020204" pitchFamily="34" charset="0"/>
              </a:rPr>
              <a:t>Alleluia – Alleluia </a:t>
            </a:r>
            <a:r>
              <a:rPr lang="vi-VN" b="1" i="0" dirty="0">
                <a:solidFill>
                  <a:schemeClr val="bg1"/>
                </a:solidFill>
                <a:effectLst/>
                <a:latin typeface="Arial" panose="020B0604020202020204" pitchFamily="34" charset="0"/>
              </a:rPr>
              <a:t>– Chúa phán: “Thầy là đường, là sự thật và là sự sống, không ai đến được với Cha mà không qua Thầy”.–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431B-F561-4FCA-A7FB-837247EF6FBF}"/>
              </a:ext>
            </a:extLst>
          </p:cNvPr>
          <p:cNvSpPr>
            <a:spLocks noGrp="1"/>
          </p:cNvSpPr>
          <p:nvPr>
            <p:ph type="title"/>
          </p:nvPr>
        </p:nvSpPr>
        <p:spPr/>
        <p:txBody>
          <a:bodyPr/>
          <a:lstStyle/>
          <a:p>
            <a:endParaRPr lang="en-US"/>
          </a:p>
        </p:txBody>
      </p:sp>
      <p:pic>
        <p:nvPicPr>
          <p:cNvPr id="4098" name="Picture 2" descr="t5 t6 TN">
            <a:extLst>
              <a:ext uri="{FF2B5EF4-FFF2-40B4-BE49-F238E27FC236}">
                <a16:creationId xmlns:a16="http://schemas.microsoft.com/office/drawing/2014/main" id="{9DFD3CD3-C3B6-4CC0-B8EA-7CB4EC6C0D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FA6942-3DF3-449E-8EFB-84F6D24A3204}"/>
              </a:ext>
            </a:extLst>
          </p:cNvPr>
          <p:cNvSpPr txBox="1"/>
          <p:nvPr/>
        </p:nvSpPr>
        <p:spPr>
          <a:xfrm>
            <a:off x="4724400" y="3105150"/>
            <a:ext cx="3581400" cy="461665"/>
          </a:xfrm>
          <a:prstGeom prst="rect">
            <a:avLst/>
          </a:prstGeom>
          <a:noFill/>
        </p:spPr>
        <p:txBody>
          <a:bodyPr wrap="square">
            <a:spAutoFit/>
          </a:bodyPr>
          <a:lstStyle/>
          <a:p>
            <a:r>
              <a:rPr lang="en-US" sz="2400" b="1" i="0" dirty="0">
                <a:solidFill>
                  <a:srgbClr val="00B0F0"/>
                </a:solidFill>
                <a:effectLst/>
                <a:latin typeface="Arial" panose="020B0604020202020204" pitchFamily="34" charset="0"/>
              </a:rPr>
              <a:t>PHÚC ÂM: Mc 8, 27-33</a:t>
            </a:r>
            <a:endParaRPr lang="en-US" sz="2400" b="1" dirty="0">
              <a:solidFill>
                <a:srgbClr val="00B0F0"/>
              </a:solidFill>
            </a:endParaRPr>
          </a:p>
        </p:txBody>
      </p:sp>
    </p:spTree>
    <p:extLst>
      <p:ext uri="{BB962C8B-B14F-4D97-AF65-F5344CB8AC3E}">
        <p14:creationId xmlns:p14="http://schemas.microsoft.com/office/powerpoint/2010/main" val="1124689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28651"/>
            <a:ext cx="9144000" cy="5143499"/>
          </a:xfrm>
        </p:spPr>
        <p:txBody>
          <a:bodyPr>
            <a:normAutofit fontScale="90000"/>
          </a:bodyPr>
          <a:lstStyle/>
          <a:p>
            <a:r>
              <a:rPr lang="en-US" sz="7200" b="1" dirty="0">
                <a:solidFill>
                  <a:srgbClr val="FFFF00"/>
                </a:solidFill>
                <a:effectLst/>
                <a:latin typeface="Arial" panose="020B0604020202020204" pitchFamily="34" charset="0"/>
                <a:cs typeface="Arial" panose="020B0604020202020204" pitchFamily="34" charset="0"/>
              </a:rPr>
              <a:t>Ca </a:t>
            </a:r>
            <a:r>
              <a:rPr lang="en-US" sz="7200" b="1" dirty="0" err="1">
                <a:solidFill>
                  <a:srgbClr val="FFFF00"/>
                </a:solidFill>
                <a:effectLst/>
                <a:latin typeface="Arial" panose="020B0604020202020204" pitchFamily="34" charset="0"/>
                <a:cs typeface="Arial" panose="020B0604020202020204" pitchFamily="34" charset="0"/>
              </a:rPr>
              <a:t>hiệp</a:t>
            </a:r>
            <a:r>
              <a:rPr lang="en-US" sz="7200" b="1" dirty="0">
                <a:solidFill>
                  <a:srgbClr val="FFFF00"/>
                </a:solidFill>
                <a:effectLst/>
                <a:latin typeface="Arial" panose="020B0604020202020204" pitchFamily="34" charset="0"/>
                <a:cs typeface="Arial" panose="020B0604020202020204" pitchFamily="34" charset="0"/>
              </a:rPr>
              <a:t> </a:t>
            </a:r>
            <a:r>
              <a:rPr lang="en-US" sz="7200" b="1" dirty="0" err="1">
                <a:solidFill>
                  <a:srgbClr val="FFFF00"/>
                </a:solidFill>
                <a:effectLst/>
                <a:latin typeface="Arial" panose="020B0604020202020204" pitchFamily="34" charset="0"/>
                <a:cs typeface="Arial" panose="020B0604020202020204" pitchFamily="34" charset="0"/>
              </a:rPr>
              <a:t>lễ</a:t>
            </a:r>
            <a:br>
              <a:rPr lang="en-US" sz="7200" b="1" dirty="0">
                <a:solidFill>
                  <a:srgbClr val="FFFF00"/>
                </a:solidFill>
                <a:effectLst/>
                <a:latin typeface="+mj-lt"/>
                <a:cs typeface="Times New Roman" pitchFamily="18" charset="0"/>
              </a:rPr>
            </a:br>
            <a:br>
              <a:rPr lang="vi-VN" sz="1600" b="0" i="0" dirty="0">
                <a:solidFill>
                  <a:srgbClr val="333333"/>
                </a:solidFill>
                <a:effectLst/>
                <a:latin typeface="Helvetica Neue"/>
              </a:rPr>
            </a:br>
            <a:r>
              <a:rPr lang="vi-VN" b="1" i="0" dirty="0">
                <a:solidFill>
                  <a:schemeClr val="bg1"/>
                </a:solidFill>
                <a:effectLst/>
                <a:latin typeface="Arial" panose="020B0604020202020204" pitchFamily="34" charset="0"/>
              </a:rPr>
              <a:t>Họ đã ăn no phỉ hoàn toàn, và Chúa đã cho họ thoả lòng ao ước, nhưng họ vẫn chưa hết thèm thuồng.</a:t>
            </a:r>
            <a:br>
              <a:rPr lang="vi-VN" b="1" i="0" dirty="0">
                <a:solidFill>
                  <a:schemeClr val="bg1"/>
                </a:solidFill>
                <a:effectLst/>
                <a:latin typeface="Helvetica Neue"/>
              </a:rPr>
            </a:br>
            <a:br>
              <a:rPr lang="en-US" sz="4800" b="0" dirty="0">
                <a:solidFill>
                  <a:schemeClr val="bg1"/>
                </a:solidFill>
                <a:effectLst/>
                <a:latin typeface="+mj-lt"/>
                <a:cs typeface="Times New Roman" pitchFamily="18" charset="0"/>
              </a:rPr>
            </a:br>
            <a:br>
              <a:rPr lang="en-US" sz="4000" b="0" dirty="0">
                <a:solidFill>
                  <a:schemeClr val="bg1"/>
                </a:solidFill>
                <a:effectLst/>
                <a:latin typeface="+mj-lt"/>
                <a:cs typeface="Times New Roman" pitchFamily="18" charset="0"/>
              </a:rPr>
            </a:br>
            <a:endParaRPr lang="vi-VN"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191</Words>
  <Application>Microsoft Office PowerPoint</Application>
  <PresentationFormat>On-screen Show (16:9)</PresentationFormat>
  <Paragraphs>11</Paragraphs>
  <Slides>10</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Ca nhập lễ Xin Chúa trở thành núi đá cho tôi trú ẩn, trở thành chiến luỹ kiên cố để cứu độ tôi. Bởi Chúa là Đá Tảng, là chiến luỹ của tôi, vì uy danh Chúa, Chúa sẽ dìu dắt và hướng dẫn tôi.</vt:lpstr>
      <vt:lpstr>PowerPoint Presentation</vt:lpstr>
      <vt:lpstr>Ðáp Ca:  Tv 101, 16-18. 19-21. 29 và 22-23 Ðáp: Từ trời cao Chúa đã nhìn xuống trần thế</vt:lpstr>
      <vt:lpstr>Alleluia – Alleluia – Chúa phán: “Thầy là đường, là sự thật và là sự sống, không ai đến được với Cha mà không qua Thầy”.– Alleluia.</vt:lpstr>
      <vt:lpstr>PowerPoint Presentation</vt:lpstr>
      <vt:lpstr>PowerPoint Presentation</vt:lpstr>
      <vt:lpstr>Ca hiệp lễ  Họ đã ăn no phỉ hoàn toàn, và Chúa đã cho họ thoả lòng ao ước, nhưng họ vẫn chưa hết thèm thuồng.   </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132</cp:revision>
  <dcterms:created xsi:type="dcterms:W3CDTF">2021-12-05T01:20:54Z</dcterms:created>
  <dcterms:modified xsi:type="dcterms:W3CDTF">2025-02-12T12:21:32Z</dcterms:modified>
</cp:coreProperties>
</file>