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15" r:id="rId6"/>
    <p:sldId id="275" r:id="rId7"/>
    <p:sldId id="316" r:id="rId8"/>
    <p:sldId id="278" r:id="rId9"/>
    <p:sldId id="284" r:id="rId10"/>
    <p:sldId id="282" r:id="rId11"/>
    <p:sldId id="283" r:id="rId12"/>
    <p:sldId id="306" r:id="rId13"/>
    <p:sldId id="317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C283C-8478-4F4F-B6F6-9F1646EA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14269"/>
            <a:ext cx="1105509" cy="1105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3FFE-9557-43C9-8971-5939C4B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214269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9A9E4-3323-4762-B33B-583C7BE2D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4B546-55BB-41EA-8AD8-B71F58D05BD9}"/>
              </a:ext>
            </a:extLst>
          </p:cNvPr>
          <p:cNvSpPr txBox="1"/>
          <p:nvPr/>
        </p:nvSpPr>
        <p:spPr>
          <a:xfrm>
            <a:off x="1853077" y="3400941"/>
            <a:ext cx="7290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NĂM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BA TUẦN VI THƯỜNG NIÊN 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433679" y="39252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813250" y="1696038"/>
            <a:ext cx="79585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mục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tử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chăn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dắt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chẳng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thiếu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thốn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gì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C283C-8478-4F4F-B6F6-9F1646EA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14269"/>
            <a:ext cx="1105509" cy="1105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3FFE-9557-43C9-8971-5939C4B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214269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9A9E4-3323-4762-B33B-583C7BE2D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4B546-55BB-41EA-8AD8-B71F58D05BD9}"/>
              </a:ext>
            </a:extLst>
          </p:cNvPr>
          <p:cNvSpPr txBox="1"/>
          <p:nvPr/>
        </p:nvSpPr>
        <p:spPr>
          <a:xfrm>
            <a:off x="1853077" y="3400941"/>
            <a:ext cx="7290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NĂM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BA TUẦN VI THƯỜNG NIÊN 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2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509921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fontAlgn="base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Bốn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mùa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đổ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gieo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mỡ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ngập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tràn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lối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</a:t>
            </a:r>
            <a:endParaRPr lang="vi-VN" sz="4400" b="1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804565" y="47829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577336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“Thiên Chúa đem con người đặt vào vườn địa đàng, để họ trồng tỉa”.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64816" y="4454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2, 4b-9. 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73716" y="2665993"/>
            <a:ext cx="8892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72" y="3338117"/>
            <a:ext cx="3643956" cy="196515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442775" y="2200583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địa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dẫy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thụ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tạo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38082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103, 1-2a, 14-15, 24, 27-28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-7425" y="752431"/>
            <a:ext cx="9151425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 gì cần thiết cho tôi và cho những người sống với tôi, chính đôi tay này tự cung cấp lấy.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64816" y="4454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20,32-35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22046" y="2876089"/>
            <a:ext cx="8892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48" y="3469236"/>
            <a:ext cx="3643956" cy="19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7861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11563" y="387383"/>
            <a:ext cx="7520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Câu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xướng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trước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253929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Chúc tụng Chúa ngày nọ qua ngày kia; Thiên Chúa là Ðấng cứu độ, Người vác đỡ gánh nặng chúng tôi. –</a:t>
            </a:r>
            <a:endParaRPr lang="vi-VN" sz="44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C283C-8478-4F4F-B6F6-9F1646EA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14269"/>
            <a:ext cx="1105509" cy="1105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3FFE-9557-43C9-8971-5939C4B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214269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9A9E4-3323-4762-B33B-583C7BE2D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4B546-55BB-41EA-8AD8-B71F58D05BD9}"/>
              </a:ext>
            </a:extLst>
          </p:cNvPr>
          <p:cNvSpPr txBox="1"/>
          <p:nvPr/>
        </p:nvSpPr>
        <p:spPr>
          <a:xfrm>
            <a:off x="4013652" y="3328112"/>
            <a:ext cx="48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 Mt 25,14-30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188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72</cp:revision>
  <dcterms:created xsi:type="dcterms:W3CDTF">2018-11-13T15:52:26Z</dcterms:created>
  <dcterms:modified xsi:type="dcterms:W3CDTF">2026-02-10T13:42:58Z</dcterms:modified>
</cp:coreProperties>
</file>