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81" r:id="rId9"/>
    <p:sldId id="461" r:id="rId10"/>
    <p:sldId id="414" r:id="rId11"/>
    <p:sldId id="422" r:id="rId12"/>
    <p:sldId id="433" r:id="rId13"/>
    <p:sldId id="4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8D2AD-386C-456D-926B-3CCA37EEF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2"/>
            <a:ext cx="9144000" cy="5154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73131-4D53-4AD0-BE04-BF7BAD133AA2}"/>
              </a:ext>
            </a:extLst>
          </p:cNvPr>
          <p:cNvSpPr txBox="1"/>
          <p:nvPr/>
        </p:nvSpPr>
        <p:spPr>
          <a:xfrm>
            <a:off x="2590800" y="348615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NĂM TUẦN VII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7BF4-DD7D-4BE7-A92C-13EDA201F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8D2AD-386C-456D-926B-3CCA37EEF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2"/>
            <a:ext cx="9144000" cy="5154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73131-4D53-4AD0-BE04-BF7BAD133AA2}"/>
              </a:ext>
            </a:extLst>
          </p:cNvPr>
          <p:cNvSpPr txBox="1"/>
          <p:nvPr/>
        </p:nvSpPr>
        <p:spPr>
          <a:xfrm>
            <a:off x="2590800" y="348615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NĂM TUẦN VII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7BF4-DD7D-4BE7-A92C-13EDA201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5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4791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323850" y="1123950"/>
            <a:ext cx="8496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 tôi tin tưởng chạy đến toà ơn Chúa, để nhờ Chúa thương đến, chúng tôi được ơn Chúa tuỳ thời cơ thuận tiện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9550"/>
            <a:ext cx="8610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22, 30; 23, 6-11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“Con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chứng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tại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Rôma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4150"/>
            <a:ext cx="4724400" cy="24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50495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15, 1-2a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5. 7-8. 9-10. 11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Xin bảo toàn con, lạy Chúa, vì con tìm nương tựa Chúa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60AD3-1509-46E1-9202-2209278CD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71950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447800" y="285750"/>
            <a:ext cx="624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14, 18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mồ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8F5BC-AE6E-4715-9C24-7E69D9FE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48150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8D2AD-386C-456D-926B-3CCA37EEF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2"/>
            <a:ext cx="9144000" cy="5154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73131-4D53-4AD0-BE04-BF7BAD133AA2}"/>
              </a:ext>
            </a:extLst>
          </p:cNvPr>
          <p:cNvSpPr txBox="1"/>
          <p:nvPr/>
        </p:nvSpPr>
        <p:spPr>
          <a:xfrm>
            <a:off x="2895600" y="3409950"/>
            <a:ext cx="563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17, 20-26</a:t>
            </a:r>
            <a:endParaRPr lang="en-US" sz="36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7BF4-DD7D-4BE7-A92C-13EDA201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815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Dâng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095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50495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:”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Thày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phải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thật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con: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Thày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ích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lợi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con,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Thày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thì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phù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trợ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con” –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208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 Cv 22, 30; 23, 6-11 “Con phải làm chứng về Ta tại Rôma”. Bài trích sách Công vụ Tông Đồ.</vt:lpstr>
      <vt:lpstr>Ðáp: Xin bảo toàn con, lạy Chúa, vì con tìm nương tựa Chúa</vt:lpstr>
      <vt:lpstr>Alleluia, alleluia! – Chúa phán: “Thầy sẽ không bỏ các con mồ côi: Thầy sẽ đến với các con và lòng các con sẽ vui mừng”.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28</cp:revision>
  <dcterms:created xsi:type="dcterms:W3CDTF">2025-03-12T05:53:40Z</dcterms:created>
  <dcterms:modified xsi:type="dcterms:W3CDTF">2025-05-31T06:20:34Z</dcterms:modified>
</cp:coreProperties>
</file>