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notesMasterIdLst>
    <p:notesMasterId r:id="rId15"/>
  </p:notesMasterIdLst>
  <p:sldIdLst>
    <p:sldId id="256" r:id="rId4"/>
    <p:sldId id="358" r:id="rId5"/>
    <p:sldId id="387" r:id="rId6"/>
    <p:sldId id="370" r:id="rId7"/>
    <p:sldId id="463" r:id="rId8"/>
    <p:sldId id="481" r:id="rId9"/>
    <p:sldId id="461" r:id="rId10"/>
    <p:sldId id="414" r:id="rId11"/>
    <p:sldId id="422" r:id="rId12"/>
    <p:sldId id="433" r:id="rId13"/>
    <p:sldId id="482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30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DE4D-090A-48C9-99B7-0BB1FB5F858F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4401-F08B-4ACC-99CD-2533AB8AC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1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28D2AD-386C-456D-926B-3CCA37EEF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12"/>
            <a:ext cx="9144000" cy="51542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473131-4D53-4AD0-BE04-BF7BAD133AA2}"/>
              </a:ext>
            </a:extLst>
          </p:cNvPr>
          <p:cNvSpPr txBox="1"/>
          <p:nvPr/>
        </p:nvSpPr>
        <p:spPr>
          <a:xfrm>
            <a:off x="2590800" y="3486150"/>
            <a:ext cx="5638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NĂM TUẦN VII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277BF4-DD7D-4BE7-A92C-13EDA201FD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28D2AD-386C-456D-926B-3CCA37EEF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12"/>
            <a:ext cx="9144000" cy="51542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473131-4D53-4AD0-BE04-BF7BAD133AA2}"/>
              </a:ext>
            </a:extLst>
          </p:cNvPr>
          <p:cNvSpPr txBox="1"/>
          <p:nvPr/>
        </p:nvSpPr>
        <p:spPr>
          <a:xfrm>
            <a:off x="2590800" y="3486150"/>
            <a:ext cx="5638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NĂM TUẦN VII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277BF4-DD7D-4BE7-A92C-13EDA201F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54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8600" y="134791"/>
            <a:ext cx="9144000" cy="760559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323850" y="1123950"/>
            <a:ext cx="84963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 tôi tin tưởng chạy đến toà ơn Chúa, để nhờ Chúa thương đến, chúng tôi được ơn Chúa tuỳ thời cơ thuận tiện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9550"/>
            <a:ext cx="86106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22, 30; 23, 6-11</a:t>
            </a:r>
            <a:b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“Con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phải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chứng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tại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Rôma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b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24150"/>
            <a:ext cx="4724400" cy="242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352800" y="438150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600200" y="1504950"/>
            <a:ext cx="6553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15, 1-2a </a:t>
            </a:r>
            <a:r>
              <a:rPr lang="en-US" sz="36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5. 7-8. 9-10. 11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09801"/>
            <a:ext cx="7467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Xin bảo toàn con, lạy Chúa, vì con tìm nương tựa Chúa</a:t>
            </a:r>
            <a:endParaRPr lang="en-US" b="1" i="1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C60AD3-1509-46E1-9202-2209278CD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4171950"/>
            <a:ext cx="88582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1447800" y="285750"/>
            <a:ext cx="6248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14, 18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bỏ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mồ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côi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68F5BC-AE6E-4715-9C24-7E69D9FE2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248150"/>
            <a:ext cx="80962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28D2AD-386C-456D-926B-3CCA37EEF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12"/>
            <a:ext cx="9144000" cy="51542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473131-4D53-4AD0-BE04-BF7BAD133AA2}"/>
              </a:ext>
            </a:extLst>
          </p:cNvPr>
          <p:cNvSpPr txBox="1"/>
          <p:nvPr/>
        </p:nvSpPr>
        <p:spPr>
          <a:xfrm>
            <a:off x="2895600" y="3409950"/>
            <a:ext cx="5638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 Ga 17, 20-26</a:t>
            </a:r>
            <a:endParaRPr lang="en-US" sz="36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277BF4-DD7D-4BE7-A92C-13EDA201F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48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Dâng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1000" y="2095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533400" y="1504950"/>
            <a:ext cx="8458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:”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Thày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phải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thật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con: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Thày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ích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lợi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con,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nếu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Thày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phù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trợ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con” – Alleluia.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208</Words>
  <Application>Microsoft Office PowerPoint</Application>
  <PresentationFormat>On-screen Show (16:9)</PresentationFormat>
  <Paragraphs>16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 Cv 22, 30; 23, 6-11 “Con phải làm chứng về Ta tại Rôma”. Bài trích sách Công vụ Tông Đồ.</vt:lpstr>
      <vt:lpstr>Ðáp: Xin bảo toàn con, lạy Chúa, vì con tìm nương tựa Chúa</vt:lpstr>
      <vt:lpstr>Alleluia, alleluia! – Chúa phán: “Thầy sẽ không bỏ các con mồ côi: Thầy sẽ đến với các con và lòng các con sẽ vui mừng”.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28</cp:revision>
  <dcterms:created xsi:type="dcterms:W3CDTF">2025-03-12T05:53:40Z</dcterms:created>
  <dcterms:modified xsi:type="dcterms:W3CDTF">2025-05-31T06:20:34Z</dcterms:modified>
</cp:coreProperties>
</file>