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96" r:id="rId4"/>
    <p:sldMasterId id="2147483856" r:id="rId5"/>
  </p:sldMasterIdLst>
  <p:notesMasterIdLst>
    <p:notesMasterId r:id="rId16"/>
  </p:notesMasterIdLst>
  <p:sldIdLst>
    <p:sldId id="1060" r:id="rId6"/>
    <p:sldId id="316" r:id="rId7"/>
    <p:sldId id="1029" r:id="rId8"/>
    <p:sldId id="1056" r:id="rId9"/>
    <p:sldId id="426" r:id="rId10"/>
    <p:sldId id="1064" r:id="rId11"/>
    <p:sldId id="1046" r:id="rId12"/>
    <p:sldId id="346" r:id="rId13"/>
    <p:sldId id="445" r:id="rId14"/>
    <p:sldId id="1063"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3" d="100"/>
          <a:sy n="83" d="100"/>
        </p:scale>
        <p:origin x="96" y="52"/>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2/14/2025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a:t>
            </a:fld>
            <a:endParaRPr lang="en-US"/>
          </a:p>
        </p:txBody>
      </p:sp>
    </p:spTree>
    <p:extLst>
      <p:ext uri="{BB962C8B-B14F-4D97-AF65-F5344CB8AC3E}">
        <p14:creationId xmlns:p14="http://schemas.microsoft.com/office/powerpoint/2010/main" val="3937162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6</a:t>
            </a:fld>
            <a:endParaRPr lang="en-US"/>
          </a:p>
        </p:txBody>
      </p:sp>
    </p:spTree>
    <p:extLst>
      <p:ext uri="{BB962C8B-B14F-4D97-AF65-F5344CB8AC3E}">
        <p14:creationId xmlns:p14="http://schemas.microsoft.com/office/powerpoint/2010/main" val="989153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10</a:t>
            </a:fld>
            <a:endParaRPr lang="en-US"/>
          </a:p>
        </p:txBody>
      </p:sp>
    </p:spTree>
    <p:extLst>
      <p:ext uri="{BB962C8B-B14F-4D97-AF65-F5344CB8AC3E}">
        <p14:creationId xmlns:p14="http://schemas.microsoft.com/office/powerpoint/2010/main" val="2755786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2/14/2025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2/14/2025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2/14/2025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2/14/2025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BDDE28D-76C4-4394-AE04-A9D95BD4C8DD}"/>
              </a:ext>
            </a:extLst>
          </p:cNvPr>
          <p:cNvSpPr>
            <a:spLocks noGrp="1"/>
          </p:cNvSpPr>
          <p:nvPr>
            <p:ph idx="1"/>
          </p:nvPr>
        </p:nvSpPr>
        <p:spPr/>
        <p:txBody>
          <a:bodyPr/>
          <a:lstStyle/>
          <a:p>
            <a:endParaRPr lang="en-US"/>
          </a:p>
        </p:txBody>
      </p:sp>
      <p:pic>
        <p:nvPicPr>
          <p:cNvPr id="1026" name="Picture 2" descr="Header">
            <a:extLst>
              <a:ext uri="{FF2B5EF4-FFF2-40B4-BE49-F238E27FC236}">
                <a16:creationId xmlns:a16="http://schemas.microsoft.com/office/drawing/2014/main" id="{5D4C8AC0-F947-4EFC-9536-C7E8D3081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9144000" cy="51339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AEB2DF0-1A2A-4383-934E-DD818A38B1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999" y="632592"/>
            <a:ext cx="948557" cy="948557"/>
          </a:xfrm>
          <a:prstGeom prst="rect">
            <a:avLst/>
          </a:prstGeom>
        </p:spPr>
      </p:pic>
    </p:spTree>
    <p:extLst>
      <p:ext uri="{BB962C8B-B14F-4D97-AF65-F5344CB8AC3E}">
        <p14:creationId xmlns:p14="http://schemas.microsoft.com/office/powerpoint/2010/main" val="36877235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BDDE28D-76C4-4394-AE04-A9D95BD4C8DD}"/>
              </a:ext>
            </a:extLst>
          </p:cNvPr>
          <p:cNvSpPr>
            <a:spLocks noGrp="1"/>
          </p:cNvSpPr>
          <p:nvPr>
            <p:ph idx="1"/>
          </p:nvPr>
        </p:nvSpPr>
        <p:spPr/>
        <p:txBody>
          <a:bodyPr/>
          <a:lstStyle/>
          <a:p>
            <a:endParaRPr lang="en-US"/>
          </a:p>
        </p:txBody>
      </p:sp>
      <p:pic>
        <p:nvPicPr>
          <p:cNvPr id="1026" name="Picture 2" descr="Header">
            <a:extLst>
              <a:ext uri="{FF2B5EF4-FFF2-40B4-BE49-F238E27FC236}">
                <a16:creationId xmlns:a16="http://schemas.microsoft.com/office/drawing/2014/main" id="{5D4C8AC0-F947-4EFC-9536-C7E8D3081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9144000" cy="51339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A645CDA-9962-4545-9CC5-FAD7F2B10C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999" y="632592"/>
            <a:ext cx="948557" cy="948557"/>
          </a:xfrm>
          <a:prstGeom prst="rect">
            <a:avLst/>
          </a:prstGeom>
        </p:spPr>
      </p:pic>
    </p:spTree>
    <p:extLst>
      <p:ext uri="{BB962C8B-B14F-4D97-AF65-F5344CB8AC3E}">
        <p14:creationId xmlns:p14="http://schemas.microsoft.com/office/powerpoint/2010/main" val="7238062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3350"/>
            <a:ext cx="8534400" cy="4400532"/>
          </a:xfrm>
        </p:spPr>
        <p:txBody>
          <a:bodyPr>
            <a:normAutofit fontScale="90000"/>
          </a:bodyPr>
          <a:lstStyle/>
          <a:p>
            <a:r>
              <a:rPr lang="vi-VN" sz="6600" b="1" i="0" dirty="0">
                <a:solidFill>
                  <a:srgbClr val="FFFF00"/>
                </a:solidFill>
                <a:effectLst/>
                <a:latin typeface="Arial" panose="020B0604020202020204" pitchFamily="34" charset="0"/>
              </a:rPr>
              <a:t>Ca nhập lễ</a:t>
            </a:r>
            <a:br>
              <a:rPr lang="vi-VN" sz="3200" b="0" i="0" dirty="0">
                <a:solidFill>
                  <a:srgbClr val="333333"/>
                </a:solidFill>
                <a:effectLst/>
                <a:latin typeface="Helvetica Neue"/>
              </a:rPr>
            </a:br>
            <a:r>
              <a:rPr lang="vi-VN" b="1" i="0" dirty="0">
                <a:solidFill>
                  <a:schemeClr val="bg1"/>
                </a:solidFill>
                <a:effectLst/>
                <a:latin typeface="Arial" panose="020B0604020202020204" pitchFamily="34" charset="0"/>
              </a:rPr>
              <a:t>Vị thánh này đã chiến đấu đến chết vì lề luật Chúa, và không sợ hãi lời đe doạ của những kẻ gian ác, vì người đã được xây dựng trên tảng đá vững chắc.</a:t>
            </a:r>
            <a:endParaRPr lang="vi-VN" b="1" i="0" dirty="0">
              <a:solidFill>
                <a:schemeClr val="bg1"/>
              </a:solidFill>
              <a:effectLst/>
              <a:latin typeface="Helvetica Neue"/>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2D33F5-1C36-AF45-2957-81DFD585C634}"/>
              </a:ext>
            </a:extLst>
          </p:cNvPr>
          <p:cNvSpPr>
            <a:spLocks noGrp="1"/>
          </p:cNvSpPr>
          <p:nvPr>
            <p:ph type="ctrTitle"/>
          </p:nvPr>
        </p:nvSpPr>
        <p:spPr>
          <a:xfrm>
            <a:off x="0" y="18"/>
            <a:ext cx="9144000" cy="5143499"/>
          </a:xfrm>
        </p:spPr>
        <p:txBody>
          <a:bodyPr/>
          <a:lstStyle/>
          <a:p>
            <a:pPr algn="just"/>
            <a:endParaRPr lang="en-US"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a:extLst>
              <a:ext uri="{FF2B5EF4-FFF2-40B4-BE49-F238E27FC236}">
                <a16:creationId xmlns:a16="http://schemas.microsoft.com/office/drawing/2014/main" id="{84209F38-CBE3-2C4A-4655-6700C1A7B4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628"/>
            <a:ext cx="9144000" cy="5143500"/>
          </a:xfrm>
          <a:prstGeom prst="rect">
            <a:avLst/>
          </a:prstGeom>
        </p:spPr>
      </p:pic>
      <p:sp>
        <p:nvSpPr>
          <p:cNvPr id="4" name="Rectangle 3">
            <a:extLst>
              <a:ext uri="{FF2B5EF4-FFF2-40B4-BE49-F238E27FC236}">
                <a16:creationId xmlns:a16="http://schemas.microsoft.com/office/drawing/2014/main" id="{EA12689E-79D4-9C22-27FF-E41D2C2EC6D7}"/>
              </a:ext>
            </a:extLst>
          </p:cNvPr>
          <p:cNvSpPr/>
          <p:nvPr/>
        </p:nvSpPr>
        <p:spPr>
          <a:xfrm>
            <a:off x="304800" y="285750"/>
            <a:ext cx="8610600" cy="2954655"/>
          </a:xfrm>
          <a:prstGeom prst="rect">
            <a:avLst/>
          </a:prstGeom>
        </p:spPr>
        <p:txBody>
          <a:bodyPr wrap="square">
            <a:spAutoFit/>
          </a:bodyPr>
          <a:lstStyle/>
          <a:p>
            <a:pPr algn="ctr"/>
            <a:r>
              <a:rPr lang="en-US" sz="6600" b="1" i="0" dirty="0" err="1">
                <a:solidFill>
                  <a:srgbClr val="FFFF00"/>
                </a:solidFill>
                <a:effectLst/>
                <a:latin typeface="Arial" panose="020B0604020202020204" pitchFamily="34" charset="0"/>
              </a:rPr>
              <a:t>Bài</a:t>
            </a:r>
            <a:r>
              <a:rPr lang="en-US" sz="6600" b="1" i="0" dirty="0">
                <a:solidFill>
                  <a:srgbClr val="FFFF00"/>
                </a:solidFill>
                <a:effectLst/>
                <a:latin typeface="Arial" panose="020B0604020202020204" pitchFamily="34" charset="0"/>
              </a:rPr>
              <a:t> </a:t>
            </a:r>
            <a:r>
              <a:rPr lang="en-US" sz="6600" b="1" i="0" dirty="0" err="1">
                <a:solidFill>
                  <a:srgbClr val="FFFF00"/>
                </a:solidFill>
                <a:effectLst/>
                <a:latin typeface="Arial" panose="020B0604020202020204" pitchFamily="34" charset="0"/>
              </a:rPr>
              <a:t>Ðọc</a:t>
            </a:r>
            <a:r>
              <a:rPr lang="en-US" sz="6600" b="1" i="0" dirty="0">
                <a:solidFill>
                  <a:srgbClr val="FFFF00"/>
                </a:solidFill>
                <a:effectLst/>
                <a:latin typeface="Arial" panose="020B0604020202020204" pitchFamily="34" charset="0"/>
              </a:rPr>
              <a:t> I: </a:t>
            </a:r>
          </a:p>
          <a:p>
            <a:pPr algn="ctr"/>
            <a:r>
              <a:rPr lang="pl-PL" sz="4000" b="1" i="0" dirty="0">
                <a:solidFill>
                  <a:schemeClr val="bg1"/>
                </a:solidFill>
                <a:effectLst/>
                <a:latin typeface="Arial" panose="020B0604020202020204" pitchFamily="34" charset="0"/>
              </a:rPr>
              <a:t>Hc 5, 1-10 (Gr 1-8)</a:t>
            </a:r>
            <a:endParaRPr lang="en-US" sz="4000" b="1" i="0" dirty="0">
              <a:solidFill>
                <a:schemeClr val="bg1"/>
              </a:solidFill>
              <a:effectLst/>
              <a:latin typeface="Arial" panose="020B0604020202020204" pitchFamily="34" charset="0"/>
            </a:endParaRPr>
          </a:p>
          <a:p>
            <a:pPr algn="ctr"/>
            <a:r>
              <a:rPr lang="vi-VN" sz="4000" b="1" i="1" dirty="0">
                <a:solidFill>
                  <a:schemeClr val="bg1"/>
                </a:solidFill>
                <a:effectLst/>
                <a:latin typeface="Arial" panose="020B0604020202020204" pitchFamily="34" charset="0"/>
              </a:rPr>
              <a:t>“Ngươi hãy mau mau quay về với Chúa”.</a:t>
            </a:r>
            <a:endParaRPr lang="en-US" sz="4000" b="1" i="0" dirty="0">
              <a:solidFill>
                <a:schemeClr val="bg1"/>
              </a:solidFill>
              <a:effectLst/>
              <a:latin typeface="Helvetica Neue"/>
            </a:endParaRPr>
          </a:p>
        </p:txBody>
      </p:sp>
    </p:spTree>
    <p:extLst>
      <p:ext uri="{BB962C8B-B14F-4D97-AF65-F5344CB8AC3E}">
        <p14:creationId xmlns:p14="http://schemas.microsoft.com/office/powerpoint/2010/main" val="172052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nn-NO" sz="6600" b="1" i="0" dirty="0">
                <a:solidFill>
                  <a:srgbClr val="FFFF00"/>
                </a:solidFill>
                <a:effectLst/>
                <a:latin typeface="Arial" panose="020B0604020202020204" pitchFamily="34" charset="0"/>
              </a:rPr>
              <a:t>Ðáp Ca: </a:t>
            </a:r>
            <a:br>
              <a:rPr lang="nn-NO" sz="6600" b="1" i="0" dirty="0">
                <a:solidFill>
                  <a:srgbClr val="FFFF00"/>
                </a:solidFill>
                <a:effectLst/>
                <a:latin typeface="Arial" panose="020B0604020202020204" pitchFamily="34" charset="0"/>
              </a:rPr>
            </a:br>
            <a:r>
              <a:rPr lang="da-DK" sz="4000" b="1" i="0" dirty="0">
                <a:solidFill>
                  <a:schemeClr val="bg1"/>
                </a:solidFill>
                <a:effectLst/>
                <a:latin typeface="Arial" panose="020B0604020202020204" pitchFamily="34" charset="0"/>
              </a:rPr>
              <a:t>Tv 1, 1-2. 3. 4 và 6</a:t>
            </a:r>
            <a:br>
              <a:rPr lang="da-DK" sz="1600" b="0" i="0" dirty="0">
                <a:solidFill>
                  <a:srgbClr val="333333"/>
                </a:solidFill>
                <a:effectLst/>
                <a:latin typeface="Arial" panose="020B0604020202020204" pitchFamily="34" charset="0"/>
              </a:rPr>
            </a:br>
            <a:r>
              <a:rPr lang="vi-VN" sz="4000" b="1" i="0" dirty="0">
                <a:solidFill>
                  <a:schemeClr val="bg1"/>
                </a:solidFill>
                <a:effectLst/>
                <a:latin typeface="Arial" panose="020B0604020202020204" pitchFamily="34" charset="0"/>
              </a:rPr>
              <a:t>Ðáp: Phúc thay người đặt niềm tin cậy vào Chúa</a:t>
            </a:r>
            <a:endParaRPr lang="en-US" sz="40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047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3349"/>
            <a:ext cx="8534400" cy="5143499"/>
          </a:xfrm>
        </p:spPr>
        <p:txBody>
          <a:bodyPr>
            <a:noAutofit/>
          </a:bodyPr>
          <a:lstStyle/>
          <a:p>
            <a:pPr algn="just"/>
            <a:r>
              <a:rPr lang="vi-VN" b="1" i="0" dirty="0">
                <a:solidFill>
                  <a:srgbClr val="FFFF00"/>
                </a:solidFill>
                <a:effectLst/>
                <a:latin typeface="Arial" panose="020B0604020202020204" pitchFamily="34" charset="0"/>
              </a:rPr>
              <a:t>Alleluia – Alleluia </a:t>
            </a:r>
            <a:r>
              <a:rPr lang="vi-VN" b="1" i="1"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trung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thành</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trong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mọi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lời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phán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thánh</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thiện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trong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mọi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việc</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làm</a:t>
            </a:r>
            <a:r>
              <a:rPr lang="en-US" b="1" i="0" dirty="0">
                <a:solidFill>
                  <a:schemeClr val="bg1"/>
                </a:solidFill>
                <a:effectLst/>
                <a:latin typeface="Arial" panose="020B0604020202020204" pitchFamily="34" charset="0"/>
              </a:rPr>
              <a:t>.</a:t>
            </a:r>
            <a:r>
              <a:rPr lang="vi-VN" b="1" i="0" dirty="0">
                <a:solidFill>
                  <a:schemeClr val="bg1"/>
                </a:solidFill>
                <a:effectLst/>
                <a:latin typeface="Arial" panose="020B0604020202020204" pitchFamily="34" charset="0"/>
              </a:rPr>
              <a:t>– </a:t>
            </a:r>
            <a:r>
              <a:rPr lang="vi-VN" b="1" i="0" dirty="0">
                <a:solidFill>
                  <a:srgbClr val="FFFF00"/>
                </a:solidFill>
                <a:effectLst/>
                <a:latin typeface="Arial" panose="020B0604020202020204" pitchFamily="34" charset="0"/>
              </a:rPr>
              <a:t>Alleluia.</a:t>
            </a:r>
            <a:endParaRPr lang="en-US" b="1"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71542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727D491-0A6A-46CD-81F2-30909C1FB64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57587" y="1882775"/>
            <a:ext cx="2028825" cy="2028825"/>
          </a:xfrm>
        </p:spPr>
      </p:pic>
      <p:pic>
        <p:nvPicPr>
          <p:cNvPr id="1026" name="Picture 2" descr="Header">
            <a:extLst>
              <a:ext uri="{FF2B5EF4-FFF2-40B4-BE49-F238E27FC236}">
                <a16:creationId xmlns:a16="http://schemas.microsoft.com/office/drawing/2014/main" id="{5D4C8AC0-F947-4EFC-9536-C7E8D3081B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51387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4FB946C-F136-41B8-99AE-1EFCE006B5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99" y="632592"/>
            <a:ext cx="948557" cy="948557"/>
          </a:xfrm>
          <a:prstGeom prst="rect">
            <a:avLst/>
          </a:prstGeom>
        </p:spPr>
      </p:pic>
      <p:sp>
        <p:nvSpPr>
          <p:cNvPr id="10" name="TextBox 9">
            <a:extLst>
              <a:ext uri="{FF2B5EF4-FFF2-40B4-BE49-F238E27FC236}">
                <a16:creationId xmlns:a16="http://schemas.microsoft.com/office/drawing/2014/main" id="{BE0A31AA-1C75-4EFE-AC92-85E8DBB18A05}"/>
              </a:ext>
            </a:extLst>
          </p:cNvPr>
          <p:cNvSpPr txBox="1"/>
          <p:nvPr/>
        </p:nvSpPr>
        <p:spPr>
          <a:xfrm>
            <a:off x="2247579" y="3449935"/>
            <a:ext cx="4648840" cy="461665"/>
          </a:xfrm>
          <a:prstGeom prst="rect">
            <a:avLst/>
          </a:prstGeom>
          <a:noFill/>
        </p:spPr>
        <p:txBody>
          <a:bodyPr wrap="square">
            <a:spAutoFit/>
          </a:bodyPr>
          <a:lstStyle/>
          <a:p>
            <a:r>
              <a:rPr lang="en-US" sz="2400" b="1" i="0" dirty="0">
                <a:solidFill>
                  <a:srgbClr val="00B0F0"/>
                </a:solidFill>
                <a:effectLst/>
                <a:latin typeface="Arial" panose="020B0604020202020204" pitchFamily="34" charset="0"/>
              </a:rPr>
              <a:t>PHÚC ÂM: Mc 9, 40-49</a:t>
            </a:r>
            <a:endParaRPr lang="en-US" sz="2400" b="1" dirty="0">
              <a:solidFill>
                <a:srgbClr val="00B0F0"/>
              </a:solidFill>
            </a:endParaRPr>
          </a:p>
        </p:txBody>
      </p:sp>
    </p:spTree>
    <p:extLst>
      <p:ext uri="{BB962C8B-B14F-4D97-AF65-F5344CB8AC3E}">
        <p14:creationId xmlns:p14="http://schemas.microsoft.com/office/powerpoint/2010/main" val="3332833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28651"/>
            <a:ext cx="8305800" cy="5143499"/>
          </a:xfrm>
        </p:spPr>
        <p:txBody>
          <a:bodyPr>
            <a:normAutofit fontScale="90000"/>
          </a:bodyPr>
          <a:lstStyle/>
          <a:p>
            <a:r>
              <a:rPr lang="en-US" sz="7200" b="1" dirty="0">
                <a:solidFill>
                  <a:srgbClr val="FFFF00"/>
                </a:solidFill>
                <a:effectLst/>
                <a:latin typeface="Arial" panose="020B0604020202020204" pitchFamily="34" charset="0"/>
                <a:cs typeface="Arial" panose="020B0604020202020204" pitchFamily="34" charset="0"/>
              </a:rPr>
              <a:t>Ca </a:t>
            </a:r>
            <a:r>
              <a:rPr lang="en-US" sz="7200" b="1" dirty="0" err="1">
                <a:solidFill>
                  <a:srgbClr val="FFFF00"/>
                </a:solidFill>
                <a:effectLst/>
                <a:latin typeface="Arial" panose="020B0604020202020204" pitchFamily="34" charset="0"/>
                <a:cs typeface="Arial" panose="020B0604020202020204" pitchFamily="34" charset="0"/>
              </a:rPr>
              <a:t>hiệp</a:t>
            </a:r>
            <a:r>
              <a:rPr lang="en-US" sz="7200" b="1" dirty="0">
                <a:solidFill>
                  <a:srgbClr val="FFFF00"/>
                </a:solidFill>
                <a:effectLst/>
                <a:latin typeface="Arial" panose="020B0604020202020204" pitchFamily="34" charset="0"/>
                <a:cs typeface="Arial" panose="020B0604020202020204" pitchFamily="34" charset="0"/>
              </a:rPr>
              <a:t> </a:t>
            </a:r>
            <a:r>
              <a:rPr lang="en-US" sz="7200" b="1" dirty="0" err="1">
                <a:solidFill>
                  <a:srgbClr val="FFFF00"/>
                </a:solidFill>
                <a:effectLst/>
                <a:latin typeface="Arial" panose="020B0604020202020204" pitchFamily="34" charset="0"/>
                <a:cs typeface="Arial" panose="020B0604020202020204" pitchFamily="34" charset="0"/>
              </a:rPr>
              <a:t>lễ</a:t>
            </a:r>
            <a:br>
              <a:rPr lang="en-US" sz="7200" b="1" dirty="0">
                <a:solidFill>
                  <a:srgbClr val="FFFF00"/>
                </a:solidFill>
                <a:effectLst/>
                <a:latin typeface="+mj-lt"/>
                <a:cs typeface="Times New Roman" pitchFamily="18" charset="0"/>
              </a:rPr>
            </a:br>
            <a:br>
              <a:rPr lang="vi-VN" sz="1600" b="0" i="0" dirty="0">
                <a:solidFill>
                  <a:srgbClr val="333333"/>
                </a:solidFill>
                <a:effectLst/>
                <a:latin typeface="Helvetica Neue"/>
              </a:rPr>
            </a:b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sẽ</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kể</a:t>
            </a:r>
            <a:r>
              <a:rPr lang="en-US" b="1" i="0" dirty="0">
                <a:solidFill>
                  <a:schemeClr val="bg1"/>
                </a:solidFill>
                <a:effectLst/>
                <a:latin typeface="Arial" panose="020B0604020202020204" pitchFamily="34" charset="0"/>
              </a:rPr>
              <a:t> ra </a:t>
            </a:r>
            <a:r>
              <a:rPr lang="en-US" b="1" i="0" dirty="0" err="1">
                <a:solidFill>
                  <a:schemeClr val="bg1"/>
                </a:solidFill>
                <a:effectLst/>
                <a:latin typeface="Arial" panose="020B0604020202020204" pitchFamily="34" charset="0"/>
              </a:rPr>
              <a:t>mọi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điều</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lạ</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lùng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của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Lạy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Đấng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Tối</a:t>
            </a:r>
            <a:r>
              <a:rPr lang="en-US" b="1" i="0" dirty="0">
                <a:solidFill>
                  <a:schemeClr val="bg1"/>
                </a:solidFill>
                <a:effectLst/>
                <a:latin typeface="Arial" panose="020B0604020202020204" pitchFamily="34" charset="0"/>
              </a:rPr>
              <a:t> Cao,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sẽ</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mừng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rỡ</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hân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hoan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trong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sẽ</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đàn</a:t>
            </a:r>
            <a:r>
              <a:rPr lang="en-US" b="1" i="0" dirty="0">
                <a:solidFill>
                  <a:schemeClr val="bg1"/>
                </a:solidFill>
                <a:effectLst/>
                <a:latin typeface="Arial" panose="020B0604020202020204" pitchFamily="34" charset="0"/>
              </a:rPr>
              <a:t> ca </a:t>
            </a:r>
            <a:r>
              <a:rPr lang="en-US" b="1" i="0" dirty="0" err="1">
                <a:solidFill>
                  <a:schemeClr val="bg1"/>
                </a:solidFill>
                <a:effectLst/>
                <a:latin typeface="Arial" panose="020B0604020202020204" pitchFamily="34" charset="0"/>
              </a:rPr>
              <a:t>danh</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a:t>
            </a:r>
            <a:br>
              <a:rPr lang="en-US" sz="4800" b="1" dirty="0">
                <a:solidFill>
                  <a:schemeClr val="bg1"/>
                </a:solidFill>
                <a:effectLst/>
                <a:latin typeface="+mj-lt"/>
                <a:cs typeface="Times New Roman" pitchFamily="18" charset="0"/>
              </a:rPr>
            </a:br>
            <a:br>
              <a:rPr lang="en-US" sz="4000" b="0" dirty="0">
                <a:solidFill>
                  <a:schemeClr val="bg1"/>
                </a:solidFill>
                <a:effectLst/>
                <a:latin typeface="+mj-lt"/>
                <a:cs typeface="Times New Roman" pitchFamily="18" charset="0"/>
              </a:rPr>
            </a:br>
            <a:endParaRPr lang="vi-VN"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791</TotalTime>
  <Words>171</Words>
  <Application>Microsoft Office PowerPoint</Application>
  <PresentationFormat>On-screen Show (16:9)</PresentationFormat>
  <Paragraphs>15</Paragraphs>
  <Slides>10</Slides>
  <Notes>6</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10</vt:i4>
      </vt:variant>
    </vt:vector>
  </HeadingPairs>
  <TitlesOfParts>
    <vt:vector size="19" baseType="lpstr">
      <vt:lpstr>Arial</vt:lpstr>
      <vt:lpstr>Calibri</vt:lpstr>
      <vt:lpstr>Helvetica Neue</vt:lpstr>
      <vt:lpstr>UTM American Sans</vt:lpstr>
      <vt:lpstr>Office Theme</vt:lpstr>
      <vt:lpstr>5_Office Theme</vt:lpstr>
      <vt:lpstr>6_Office Theme</vt:lpstr>
      <vt:lpstr>9_Office Theme</vt:lpstr>
      <vt:lpstr>10_Office Theme</vt:lpstr>
      <vt:lpstr>PowerPoint Presentation</vt:lpstr>
      <vt:lpstr>Ca nhập lễ Vị thánh này đã chiến đấu đến chết vì lề luật Chúa, và không sợ hãi lời đe doạ của những kẻ gian ác, vì người đã được xây dựng trên tảng đá vững chắc.</vt:lpstr>
      <vt:lpstr>PowerPoint Presentation</vt:lpstr>
      <vt:lpstr>Ðáp Ca:  Tv 1, 1-2. 3. 4 và 6 Ðáp: Phúc thay người đặt niềm tin cậy vào Chúa</vt:lpstr>
      <vt:lpstr>Alleluia – Alleluia – Chúa trung thành trong mọi lời Chúa phán, và thánh thiện trong mọi việc Chúa làm.– Alleluia.</vt:lpstr>
      <vt:lpstr>PowerPoint Presentation</vt:lpstr>
      <vt:lpstr>PowerPoint Presentation</vt:lpstr>
      <vt:lpstr>Ca hiệp lễ  Tôi sẽ kể ra mọi điều lạ lùng của Chúa. Lạy Đấng Tối Cao, tôi sẽ mừng rỡ hân hoan trong Chúa, và sẽ đàn ca danh Chúa.  </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138</cp:revision>
  <dcterms:created xsi:type="dcterms:W3CDTF">2021-12-05T01:20:54Z</dcterms:created>
  <dcterms:modified xsi:type="dcterms:W3CDTF">2025-02-14T13:07:20Z</dcterms:modified>
</cp:coreProperties>
</file>