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7" r:id="rId7"/>
    <p:sldId id="278" r:id="rId8"/>
    <p:sldId id="282" r:id="rId9"/>
    <p:sldId id="283" r:id="rId10"/>
    <p:sldId id="30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7C2675-670F-4226-B8B3-5F9CE3654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7"/>
            <a:ext cx="9144000" cy="5123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F97B84-7277-471D-B471-E6878EAA9C72}"/>
              </a:ext>
            </a:extLst>
          </p:cNvPr>
          <p:cNvSpPr txBox="1"/>
          <p:nvPr/>
        </p:nvSpPr>
        <p:spPr>
          <a:xfrm>
            <a:off x="1974456" y="3400942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6FF831-9258-44FE-84A3-69FE6B07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96" y="14953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7C2675-670F-4226-B8B3-5F9CE3654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7"/>
            <a:ext cx="9144000" cy="5123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F97B84-7277-471D-B471-E6878EAA9C72}"/>
              </a:ext>
            </a:extLst>
          </p:cNvPr>
          <p:cNvSpPr txBox="1"/>
          <p:nvPr/>
        </p:nvSpPr>
        <p:spPr>
          <a:xfrm>
            <a:off x="1974456" y="3400942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6FF831-9258-44FE-84A3-69FE6B07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96" y="14953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19057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công trình của Chúa đầy ánh vinh quang của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251520" y="131335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42, 15-26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31620" y="242395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50" y="2896949"/>
            <a:ext cx="4445650" cy="239749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 lời Chúa mà trời xanh được tạo thành (c. 6a).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32, 2-3. 4-5.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13cd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7C2675-670F-4226-B8B3-5F9CE3654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7"/>
            <a:ext cx="9144000" cy="5123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F97B84-7277-471D-B471-E6878EAA9C72}"/>
              </a:ext>
            </a:extLst>
          </p:cNvPr>
          <p:cNvSpPr txBox="1"/>
          <p:nvPr/>
        </p:nvSpPr>
        <p:spPr>
          <a:xfrm>
            <a:off x="1974456" y="3400942"/>
            <a:ext cx="68940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10, 46-52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6FF831-9258-44FE-84A3-69FE6B07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96" y="14953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167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2026-05-18T10:55:31Z</dcterms:modified>
</cp:coreProperties>
</file>