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58" r:id="rId5"/>
    <p:sldId id="9692" r:id="rId6"/>
    <p:sldId id="385" r:id="rId7"/>
    <p:sldId id="9754" r:id="rId8"/>
    <p:sldId id="389" r:id="rId9"/>
    <p:sldId id="9771" r:id="rId10"/>
    <p:sldId id="9698" r:id="rId11"/>
    <p:sldId id="278" r:id="rId12"/>
    <p:sldId id="293" r:id="rId13"/>
    <p:sldId id="977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7A142-39F4-4CEE-B364-7F347CAB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38902-76CD-439E-918F-A34144977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6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19E2DA-44B4-4747-ABDB-9B952C3B16EF}"/>
              </a:ext>
            </a:extLst>
          </p:cNvPr>
          <p:cNvSpPr txBox="1"/>
          <p:nvPr/>
        </p:nvSpPr>
        <p:spPr>
          <a:xfrm>
            <a:off x="2514600" y="234731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SÁU TUẦN I MÙA CHAY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7A142-39F4-4CEE-B364-7F347CAB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38902-76CD-439E-918F-A34144977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6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19E2DA-44B4-4747-ABDB-9B952C3B16EF}"/>
              </a:ext>
            </a:extLst>
          </p:cNvPr>
          <p:cNvSpPr txBox="1"/>
          <p:nvPr/>
        </p:nvSpPr>
        <p:spPr>
          <a:xfrm>
            <a:off x="2514600" y="234731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SÁU TUẦN I MÙA CHAY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6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219198"/>
            <a:ext cx="8153400" cy="3333752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khỏi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truân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nhìn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nỗi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khốn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cực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nhọc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lỗi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1A3A6-F1F6-4E1D-A3E7-C7EB2EBEAA9E}"/>
              </a:ext>
            </a:extLst>
          </p:cNvPr>
          <p:cNvSpPr txBox="1"/>
          <p:nvPr/>
        </p:nvSpPr>
        <p:spPr>
          <a:xfrm>
            <a:off x="1676400" y="414058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NHẬP LỄ</a:t>
            </a:r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96215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Ed 18, 21-28</a:t>
            </a:r>
            <a:endParaRPr lang="en-US" sz="4000" b="1" i="0" dirty="0">
              <a:solidFill>
                <a:schemeClr val="bg1"/>
              </a:solidFill>
              <a:effectLst/>
              <a:highlight>
                <a:srgbClr val="808000"/>
              </a:highlight>
              <a:latin typeface="Arial" panose="020B0604020202020204" pitchFamily="34" charset="0"/>
            </a:endParaRPr>
          </a:p>
          <a:p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Ê-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dê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-ki-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vi-VN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sz="4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phải Ta muốn kẻ gian ác phải chết, chớ không muốn nó bỏ đàng tội lỗi và được sống ư?”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 </a:t>
            </a:r>
            <a: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129, 1-2. 3-4ab. 4c-6. 7-8</a:t>
            </a:r>
            <a:br>
              <a:rPr lang="da-DK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Nếu Chúa con nhớ hoài sự lỗi, lạy Chúa, nào ai chịu nổi được ư?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ai tin Ta,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819150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7A142-39F4-4CEE-B364-7F347CAB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38902-76CD-439E-918F-A34144977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6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19E2DA-44B4-4747-ABDB-9B952C3B16EF}"/>
              </a:ext>
            </a:extLst>
          </p:cNvPr>
          <p:cNvSpPr txBox="1"/>
          <p:nvPr/>
        </p:nvSpPr>
        <p:spPr>
          <a:xfrm>
            <a:off x="3352800" y="3181350"/>
            <a:ext cx="67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 ÂM: Mt 5, 20-26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9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533400"/>
            <a:ext cx="7848600" cy="447675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phán:”Ta là Đấng hằng sống, Ta không muốn kẻ tội lỗi phải chết, nhưng Ta muốn nó trở lại và được sống”.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209800" y="28575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Ca </a:t>
            </a:r>
            <a:r>
              <a:rPr lang="en-US" sz="4000" b="1" dirty="0" err="1">
                <a:solidFill>
                  <a:srgbClr val="FFFF00"/>
                </a:solidFill>
              </a:rPr>
              <a:t>Hiệp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Lễ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191</Words>
  <Application>Microsoft Office PowerPoint</Application>
  <PresentationFormat>On-screen Show (16:9)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Lạy Chúa, xin cứu tôi khỏi mọi gian truân, xin hãy nhìn đến nỗi khốn khó và cực nhọc của tôi, và tha thứ mọi tội lỗi tôi.</vt:lpstr>
      <vt:lpstr>PowerPoint Presentation</vt:lpstr>
      <vt:lpstr>Ðáp Ca:   Tv: 129, 1-2. 3-4ab. 4c-6. 7-8 Ðáp: Nếu Chúa con nhớ hoài sự lỗi, lạy Chúa, nào ai chịu nổi được ư?</vt:lpstr>
      <vt:lpstr>“Ta là sự sống lại và là sự sống; ai tin Ta, sẽ không chết đời đời”.</vt:lpstr>
      <vt:lpstr>PowerPoint Presentation</vt:lpstr>
      <vt:lpstr>PowerPoint Presentation</vt:lpstr>
      <vt:lpstr>Chúa phán:”Ta là Đấng hằng sống, Ta không muốn kẻ tội lỗi phải chết, nhưng Ta muốn nó trở lại và được sống”.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74</cp:revision>
  <dcterms:created xsi:type="dcterms:W3CDTF">2023-01-29T22:00:16Z</dcterms:created>
  <dcterms:modified xsi:type="dcterms:W3CDTF">2025-03-06T14:58:15Z</dcterms:modified>
</cp:coreProperties>
</file>