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15" r:id="rId7"/>
    <p:sldId id="278" r:id="rId8"/>
    <p:sldId id="282" r:id="rId9"/>
    <p:sldId id="283" r:id="rId10"/>
    <p:sldId id="316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8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C55B01-D189-4D41-AD05-5C203A7ED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FAB5799-2042-479F-A513-76A250723147}"/>
              </a:ext>
            </a:extLst>
          </p:cNvPr>
          <p:cNvSpPr txBox="1"/>
          <p:nvPr/>
        </p:nvSpPr>
        <p:spPr>
          <a:xfrm>
            <a:off x="1942088" y="3295745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0B8C84-CDFC-4D1C-BF99-1D5BFDD05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16" y="426291"/>
            <a:ext cx="1008770" cy="100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C55B01-D189-4D41-AD05-5C203A7ED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FAB5799-2042-479F-A513-76A250723147}"/>
              </a:ext>
            </a:extLst>
          </p:cNvPr>
          <p:cNvSpPr txBox="1"/>
          <p:nvPr/>
        </p:nvSpPr>
        <p:spPr>
          <a:xfrm>
            <a:off x="1942088" y="3295745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0B8C84-CDFC-4D1C-BF99-1D5BFDD05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16" y="426291"/>
            <a:ext cx="1008770" cy="100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36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78359" y="1025796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nghe tiếng tôi kêu cầu. Lạy Chúa là Đấng cứu độ tôi, Chúa là Đấng phù trợ tôi, xin đừng bỏ rơi và đừng hắt hủi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“Người ta xức dầu cho Gioas và reo lên: Vạn tuế đức vua”.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V 11, 1-4. 9-18. 2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782" y="2392704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hai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708" y="3100590"/>
            <a:ext cx="3788140" cy="2042909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Chúa đã kén chọn Sion làm nơi cư ngụ cho mình 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131, 11, 12.13-14. 17-18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8, 12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– Chúa phán: “Ta là sự sáng thế gian, ai theo Ta, sẽ được ánh sáng ban sự sống”.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C55B01-D189-4D41-AD05-5C203A7ED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FAB5799-2042-479F-A513-76A250723147}"/>
              </a:ext>
            </a:extLst>
          </p:cNvPr>
          <p:cNvSpPr txBox="1"/>
          <p:nvPr/>
        </p:nvSpPr>
        <p:spPr>
          <a:xfrm>
            <a:off x="2136296" y="3190549"/>
            <a:ext cx="65059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6, 19-23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0B8C84-CDFC-4D1C-BF99-1D5BFDD05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16" y="426291"/>
            <a:ext cx="1008770" cy="100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91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một điều tôi xin Chúa, một điều tôi kiếm tìm, đó là tôi được cư ngụ trong nhà Chúa suốt đời tôi.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187</Words>
  <Application>Microsoft Office PowerPoint</Application>
  <PresentationFormat>On-screen Show (16:9)</PresentationFormat>
  <Paragraphs>17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70</cp:revision>
  <dcterms:created xsi:type="dcterms:W3CDTF">2018-11-13T15:52:26Z</dcterms:created>
  <dcterms:modified xsi:type="dcterms:W3CDTF">2026-06-03T08:09:45Z</dcterms:modified>
</cp:coreProperties>
</file>