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9" r:id="rId7"/>
    <p:sldId id="278" r:id="rId8"/>
    <p:sldId id="282" r:id="rId9"/>
    <p:sldId id="283" r:id="rId10"/>
    <p:sldId id="32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01B701-9B65-43B2-83D7-D2E4054B0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1D749E-23E0-41FD-A904-64C84989D623}"/>
              </a:ext>
            </a:extLst>
          </p:cNvPr>
          <p:cNvSpPr txBox="1"/>
          <p:nvPr/>
        </p:nvSpPr>
        <p:spPr>
          <a:xfrm>
            <a:off x="2395243" y="2888858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CBC9AC-6C25-4CB5-BB14-E408DE5C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7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01B701-9B65-43B2-83D7-D2E4054B0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1D749E-23E0-41FD-A904-64C84989D623}"/>
              </a:ext>
            </a:extLst>
          </p:cNvPr>
          <p:cNvSpPr txBox="1"/>
          <p:nvPr/>
        </p:nvSpPr>
        <p:spPr>
          <a:xfrm>
            <a:off x="2395243" y="2888858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CBC9AC-6C25-4CB5-BB14-E408DE5C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7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4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54083" y="736519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tung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trở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phần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rỗi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909761" y="10782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73045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"Anh em được xây dựng trên nền tảng các tông đồ".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-328" y="226714"/>
            <a:ext cx="9079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Ep 2, 19-22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2217807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Êphêxô.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000" y="2965926"/>
            <a:ext cx="4037848" cy="217757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rao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giảng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913256" y="1046007"/>
            <a:ext cx="74784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116, 1. 2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20, 29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Tôma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xem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nên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tin.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tin. -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01B701-9B65-43B2-83D7-D2E4054B0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1D749E-23E0-41FD-A904-64C84989D623}"/>
              </a:ext>
            </a:extLst>
          </p:cNvPr>
          <p:cNvSpPr txBox="1"/>
          <p:nvPr/>
        </p:nvSpPr>
        <p:spPr>
          <a:xfrm>
            <a:off x="2451886" y="2686558"/>
            <a:ext cx="66921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 Ga 20, 24-29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CBC9AC-6C25-4CB5-BB14-E408DE5C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7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86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 xỏ ngón tay vào đây, hãy nhận ra chỗ đóng đinh, và đừng cứng lòng nữa, nhưng hãy tin.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179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74</cp:revision>
  <dcterms:created xsi:type="dcterms:W3CDTF">2018-11-13T15:52:26Z</dcterms:created>
  <dcterms:modified xsi:type="dcterms:W3CDTF">2026-06-17T04:37:31Z</dcterms:modified>
</cp:coreProperties>
</file>