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8" r:id="rId11"/>
    <p:sldId id="1046" r:id="rId12"/>
    <p:sldId id="346" r:id="rId13"/>
    <p:sldId id="445" r:id="rId14"/>
    <p:sldId id="108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9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3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D99599-2670-429C-8762-70116136E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9130904" cy="51435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2F45CB-3125-40D4-9AE6-A078D3B2A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588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2D9133-A6C2-4B1D-8F26-04B160F48240}"/>
              </a:ext>
            </a:extLst>
          </p:cNvPr>
          <p:cNvSpPr txBox="1"/>
          <p:nvPr/>
        </p:nvSpPr>
        <p:spPr>
          <a:xfrm>
            <a:off x="1729740" y="3181350"/>
            <a:ext cx="6941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SÁU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TUẦN XVII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D99599-2670-429C-8762-70116136E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9130904" cy="51435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2F45CB-3125-40D4-9AE6-A078D3B2A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588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2D9133-A6C2-4B1D-8F26-04B160F48240}"/>
              </a:ext>
            </a:extLst>
          </p:cNvPr>
          <p:cNvSpPr txBox="1"/>
          <p:nvPr/>
        </p:nvSpPr>
        <p:spPr>
          <a:xfrm>
            <a:off x="1729740" y="3181350"/>
            <a:ext cx="6941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SÁU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TUẦN XVII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27659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ngự trong thánh điện của Người; Thiên Chúa tạo nhà cửa cho những kẻ bị bỏ rơi. Chính Người ban cho dân Người được quyền năng và mãnh lực.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38100" y="128925"/>
            <a:ext cx="899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pl-PL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Lv 23, 1. 4-11. 15-16. 27. 34b-37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91024"/>
            <a:ext cx="4800600" cy="2706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53340" y="720959"/>
            <a:ext cx="891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 ngươi phải kể những ngày của Chúa là những ngày rất trọng thể và là ngày thánh”.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457200" y="2509291"/>
            <a:ext cx="5349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Lêvi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54708"/>
            <a:ext cx="8686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phù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 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1371600" y="1185267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80, 3-4. 5-6ab. 10-11ab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Lạy Chúa, xin dạy bảo con về lối bước của Chúa và xin hướng dẫn con trong chân lý của Ngài. –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D99599-2670-429C-8762-70116136E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9130904" cy="51435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2F45CB-3125-40D4-9AE6-A078D3B2A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588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2D9133-A6C2-4B1D-8F26-04B160F48240}"/>
              </a:ext>
            </a:extLst>
          </p:cNvPr>
          <p:cNvSpPr txBox="1"/>
          <p:nvPr/>
        </p:nvSpPr>
        <p:spPr>
          <a:xfrm>
            <a:off x="3429000" y="3257550"/>
            <a:ext cx="4137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13, 54-58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 Người đến không phải để được phục vụ, nhưng để phục vụ và phó mạng sống làm giá cứu chuộc cho nhiều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191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Thiên Chúa ngự trong thánh điện của Người; Thiên Chúa tạo nhà cửa cho những kẻ bị bỏ rơi. Chính Người ban cho dân Người được quyền năng và mãnh lực.</vt:lpstr>
      <vt:lpstr>PowerPoint Presentation</vt:lpstr>
      <vt:lpstr>Ðáp:  Hãy reo mừng Thiên Chúa là Ðấng phù trợ chúng ta </vt:lpstr>
      <vt:lpstr>Alleluia, alleluia!  – Lạy Chúa, xin dạy bảo con về lối bước của Chúa và xin hướng dẫn con trong chân lý của Ngài. –Alleluia.</vt:lpstr>
      <vt:lpstr>PowerPoint Presentation</vt:lpstr>
      <vt:lpstr>PowerPoint Presentation</vt:lpstr>
      <vt:lpstr>Con Người đến không phải để được phục vụ, nhưng để phục vụ và phó mạng sống làm giá cứu chuộc cho nhiều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162</cp:revision>
  <dcterms:created xsi:type="dcterms:W3CDTF">2021-12-05T01:20:54Z</dcterms:created>
  <dcterms:modified xsi:type="dcterms:W3CDTF">2025-07-21T12:44:28Z</dcterms:modified>
</cp:coreProperties>
</file>