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6" r:id="rId2"/>
    <p:sldMasterId id="2147483760" r:id="rId3"/>
    <p:sldMasterId id="2147483796" r:id="rId4"/>
    <p:sldMasterId id="2147483856" r:id="rId5"/>
  </p:sldMasterIdLst>
  <p:notesMasterIdLst>
    <p:notesMasterId r:id="rId16"/>
  </p:notesMasterIdLst>
  <p:sldIdLst>
    <p:sldId id="1071" r:id="rId6"/>
    <p:sldId id="316" r:id="rId7"/>
    <p:sldId id="1029" r:id="rId8"/>
    <p:sldId id="1056" r:id="rId9"/>
    <p:sldId id="426" r:id="rId10"/>
    <p:sldId id="1092" r:id="rId11"/>
    <p:sldId id="1046" r:id="rId12"/>
    <p:sldId id="346" r:id="rId13"/>
    <p:sldId id="445" r:id="rId14"/>
    <p:sldId id="1093" r:id="rId1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434"/>
    <a:srgbClr val="00682F"/>
    <a:srgbClr val="00823B"/>
    <a:srgbClr val="00339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93" autoAdjust="0"/>
  </p:normalViewPr>
  <p:slideViewPr>
    <p:cSldViewPr>
      <p:cViewPr varScale="1">
        <p:scale>
          <a:sx n="84" d="100"/>
          <a:sy n="84" d="100"/>
        </p:scale>
        <p:origin x="76" y="32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15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7/25/2025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4155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4850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4000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574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0719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59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474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73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07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112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308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72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95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74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7/25/2025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6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479E212-D0C4-4E7A-92DE-646FE81CBA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05979"/>
            <a:ext cx="1066800" cy="1066800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03159B8-91EF-4BF6-81CD-7F326B5406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711B019-ECD2-44C6-AEB5-6DD514FE33C5}"/>
              </a:ext>
            </a:extLst>
          </p:cNvPr>
          <p:cNvSpPr txBox="1"/>
          <p:nvPr/>
        </p:nvSpPr>
        <p:spPr>
          <a:xfrm>
            <a:off x="2514600" y="3105150"/>
            <a:ext cx="59436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SÁU TUẦN XVIII THƯỜNG NIÊN C</a:t>
            </a:r>
            <a:endParaRPr lang="en-US" sz="2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0054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479E212-D0C4-4E7A-92DE-646FE81CBA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05979"/>
            <a:ext cx="1066800" cy="1066800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03159B8-91EF-4BF6-81CD-7F326B5406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711B019-ECD2-44C6-AEB5-6DD514FE33C5}"/>
              </a:ext>
            </a:extLst>
          </p:cNvPr>
          <p:cNvSpPr txBox="1"/>
          <p:nvPr/>
        </p:nvSpPr>
        <p:spPr>
          <a:xfrm>
            <a:off x="2514600" y="3105150"/>
            <a:ext cx="59436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SÁU TUẦN XVIII THƯỜNG NIÊN C</a:t>
            </a:r>
            <a:endParaRPr lang="en-US" sz="2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7501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304800" y="1276350"/>
            <a:ext cx="8305800" cy="3276600"/>
          </a:xfrm>
        </p:spPr>
        <p:txBody>
          <a:bodyPr>
            <a:normAutofit fontScale="90000"/>
          </a:bodyPr>
          <a:lstStyle/>
          <a:p>
            <a:pPr algn="just"/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Ôi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Thiên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xin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vui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lòng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giải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thoát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tôi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Lạy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xin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Ngài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hãy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mau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mau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giúp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đỡ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tôi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.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là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Đấng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giúp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đỡ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và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giải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thoát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tôi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;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Ôi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lạy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xin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Ngài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chớ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nên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chậm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trễ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.</a:t>
            </a:r>
            <a:endParaRPr lang="vi-VN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B86BB9-B6F7-4999-BCC7-DB0AD72AC438}"/>
              </a:ext>
            </a:extLst>
          </p:cNvPr>
          <p:cNvSpPr txBox="1"/>
          <p:nvPr/>
        </p:nvSpPr>
        <p:spPr>
          <a:xfrm>
            <a:off x="2209800" y="174844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-228600" y="146760"/>
            <a:ext cx="8458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Ðnl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4, 32-40</a:t>
            </a:r>
            <a:endParaRPr lang="en-US" sz="36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442678"/>
            <a:ext cx="3581400" cy="201889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220980" y="730985"/>
            <a:ext cx="8770620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“Người đã yêu thương cha ông các ngươi và sau đó đã tuyển chọn con cháu các ông ấy”.</a:t>
            </a:r>
            <a:endParaRPr lang="vi-VN" sz="4400" b="1" i="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259080" y="2765272"/>
            <a:ext cx="62484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Roboto" panose="02000000000000000000" pitchFamily="2" charset="0"/>
              </a:rPr>
              <a:t>Đệ</a:t>
            </a:r>
            <a:r>
              <a:rPr lang="en-US" sz="4000" dirty="0">
                <a:solidFill>
                  <a:schemeClr val="bg1"/>
                </a:solidFill>
                <a:latin typeface="Roboto" panose="02000000000000000000" pitchFamily="2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Roboto" panose="02000000000000000000" pitchFamily="2" charset="0"/>
              </a:rPr>
              <a:t>Nhị</a:t>
            </a:r>
            <a:r>
              <a:rPr lang="en-US" sz="4000" dirty="0">
                <a:solidFill>
                  <a:schemeClr val="bg1"/>
                </a:solidFill>
                <a:latin typeface="Roboto" panose="02000000000000000000" pitchFamily="2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Roboto" panose="02000000000000000000" pitchFamily="2" charset="0"/>
              </a:rPr>
              <a:t>Luật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527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809750"/>
            <a:ext cx="8534400" cy="2438400"/>
          </a:xfrm>
        </p:spPr>
        <p:txBody>
          <a:bodyPr>
            <a:normAutofit/>
          </a:bodyPr>
          <a:lstStyle/>
          <a:p>
            <a:pPr algn="l"/>
            <a:r>
              <a:rPr lang="en-US" sz="49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9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9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 hồi tưởng lại những việc làm của Chúa </a:t>
            </a:r>
            <a:endParaRPr lang="en-US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B1B11A-6F83-4AF2-A82F-8A90599E79EB}"/>
              </a:ext>
            </a:extLst>
          </p:cNvPr>
          <p:cNvSpPr txBox="1"/>
          <p:nvPr/>
        </p:nvSpPr>
        <p:spPr>
          <a:xfrm>
            <a:off x="3124200" y="285750"/>
            <a:ext cx="274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2101A7-7A50-4267-B637-FFC602B63662}"/>
              </a:ext>
            </a:extLst>
          </p:cNvPr>
          <p:cNvSpPr txBox="1"/>
          <p:nvPr/>
        </p:nvSpPr>
        <p:spPr>
          <a:xfrm>
            <a:off x="914400" y="1151155"/>
            <a:ext cx="6858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76, 12-13. 14-15. 16 và 21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78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71450"/>
            <a:ext cx="8305800" cy="4800600"/>
          </a:xfrm>
        </p:spPr>
        <p:txBody>
          <a:bodyPr>
            <a:noAutofit/>
          </a:bodyPr>
          <a:lstStyle/>
          <a:p>
            <a:pPr algn="just"/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Alleluia, alleluia! </a:t>
            </a:r>
            <a:r>
              <a:rPr lang="vi-VN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– 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Phúc thay ai bị bách hại vì sống công chính, vị Nước Trời là của họ. –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Alleluia.</a:t>
            </a:r>
            <a:endParaRPr lang="en-US" b="1" u="sng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479E212-D0C4-4E7A-92DE-646FE81CBA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05979"/>
            <a:ext cx="1066800" cy="1066800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03159B8-91EF-4BF6-81CD-7F326B5406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711B019-ECD2-44C6-AEB5-6DD514FE33C5}"/>
              </a:ext>
            </a:extLst>
          </p:cNvPr>
          <p:cNvSpPr txBox="1"/>
          <p:nvPr/>
        </p:nvSpPr>
        <p:spPr>
          <a:xfrm>
            <a:off x="3733800" y="3028950"/>
            <a:ext cx="59436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 Mt 16, 24-28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6129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5300" y="895350"/>
            <a:ext cx="8382000" cy="361949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xin ban cho chúng tôi bánh bởi trời, có đủ mọi mùi thơm ngon và mọi hương vị ngọt ngào.</a:t>
            </a:r>
            <a:endParaRPr lang="vi-VN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745E0C-A35F-4DDD-A95C-64550B5F1418}"/>
              </a:ext>
            </a:extLst>
          </p:cNvPr>
          <p:cNvSpPr txBox="1"/>
          <p:nvPr/>
        </p:nvSpPr>
        <p:spPr>
          <a:xfrm>
            <a:off x="2438400" y="-11430"/>
            <a:ext cx="449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hiệp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8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1821</TotalTime>
  <Words>191</Words>
  <Application>Microsoft Office PowerPoint</Application>
  <PresentationFormat>On-screen Show (16:9)</PresentationFormat>
  <Paragraphs>21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21" baseType="lpstr">
      <vt:lpstr>Arial</vt:lpstr>
      <vt:lpstr>Arial</vt:lpstr>
      <vt:lpstr>Calibri</vt:lpstr>
      <vt:lpstr>Helvetica Neue</vt:lpstr>
      <vt:lpstr>Roboto</vt:lpstr>
      <vt:lpstr>UTM American Sans</vt:lpstr>
      <vt:lpstr>Office Theme</vt:lpstr>
      <vt:lpstr>5_Office Theme</vt:lpstr>
      <vt:lpstr>6_Office Theme</vt:lpstr>
      <vt:lpstr>9_Office Theme</vt:lpstr>
      <vt:lpstr>10_Office Theme</vt:lpstr>
      <vt:lpstr>PowerPoint Presentation</vt:lpstr>
      <vt:lpstr>Ôi Thiên Chúa, xin Chúa vui lòng giải thoát tôi, Lạy Chúa, xin Ngài hãy mau mau giúp đỡ tôi. Chúa là Đấng giúp đỡ và giải thoát tôi; Ôi lạy Chúa, xin Ngài chớ nên chậm trễ.</vt:lpstr>
      <vt:lpstr>PowerPoint Presentation</vt:lpstr>
      <vt:lpstr>Ðáp:  Tôi hồi tưởng lại những việc làm của Chúa </vt:lpstr>
      <vt:lpstr>Alleluia, alleluia!  – Phúc thay ai bị bách hại vì sống công chính, vị Nước Trời là của họ. – Alleluia.</vt:lpstr>
      <vt:lpstr>PowerPoint Presentation</vt:lpstr>
      <vt:lpstr>PowerPoint Presentation</vt:lpstr>
      <vt:lpstr>Lạy Chúa, xin ban cho chúng tôi bánh bởi trời, có đủ mọi mùi thơm ngon và mọi hương vị ngọt ngào.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170</cp:revision>
  <dcterms:created xsi:type="dcterms:W3CDTF">2021-12-05T01:20:54Z</dcterms:created>
  <dcterms:modified xsi:type="dcterms:W3CDTF">2025-07-25T13:06:36Z</dcterms:modified>
</cp:coreProperties>
</file>