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16" r:id="rId2"/>
    <p:sldMasterId id="2147483760" r:id="rId3"/>
    <p:sldMasterId id="2147483796" r:id="rId4"/>
    <p:sldMasterId id="2147483856" r:id="rId5"/>
    <p:sldMasterId id="2147483868" r:id="rId6"/>
  </p:sldMasterIdLst>
  <p:notesMasterIdLst>
    <p:notesMasterId r:id="rId19"/>
  </p:notesMasterIdLst>
  <p:sldIdLst>
    <p:sldId id="268" r:id="rId7"/>
    <p:sldId id="316" r:id="rId8"/>
    <p:sldId id="1063" r:id="rId9"/>
    <p:sldId id="1056" r:id="rId10"/>
    <p:sldId id="1065" r:id="rId11"/>
    <p:sldId id="426" r:id="rId12"/>
    <p:sldId id="1087" r:id="rId13"/>
    <p:sldId id="1032" r:id="rId14"/>
    <p:sldId id="1046" r:id="rId15"/>
    <p:sldId id="346" r:id="rId16"/>
    <p:sldId id="445" r:id="rId17"/>
    <p:sldId id="1088" r:id="rId1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93" autoAdjust="0"/>
  </p:normalViewPr>
  <p:slideViewPr>
    <p:cSldViewPr>
      <p:cViewPr varScale="1">
        <p:scale>
          <a:sx n="83" d="100"/>
          <a:sy n="83" d="100"/>
        </p:scale>
        <p:origin x="96" y="5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7155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EFC896-DBEB-4B2F-A345-24C1E6867C7E}" type="datetimeFigureOut">
              <a:rPr lang="en-US" smtClean="0"/>
              <a:t>8/2/2025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5DAA1B-6C37-4EC5-BBC8-F5F527005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161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1D5CD-5F53-4A0D-AF6F-7E1CBFB32525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1249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5DAA1B-6C37-4EC5-BBC8-F5F527005C0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5052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1D5CD-5F53-4A0D-AF6F-7E1CBFB32525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1249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1D5CD-5F53-4A0D-AF6F-7E1CBFB32525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124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8/2/2025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848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8/2/2025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636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8/2/2025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788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91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313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878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98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82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697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696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406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8/2/2025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209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229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540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712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141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52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904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27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185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393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278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8/2/2025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70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354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956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361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518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2537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1131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6054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8458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3432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645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8/2/2025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056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25298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38194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94498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31314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1822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5574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07194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47595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84749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273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8/2/2025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512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23075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61127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93084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7721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56959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97415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59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031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405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97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8/2/2025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895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918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117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089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63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040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567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109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8/2/2025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615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8/2/2025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320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8/2/2025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966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39A25E-7F15-44F1-94F4-2A12B1BB4C41}" type="datetimeFigureOut">
              <a:rPr lang="en-US" smtClean="0"/>
              <a:t>8/2/2025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942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854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170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055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5000">
              <a:srgbClr val="003300">
                <a:lumMod val="84000"/>
                <a:lumOff val="16000"/>
              </a:srgbClr>
            </a:gs>
            <a:gs pos="8000">
              <a:srgbClr val="9CB86E"/>
            </a:gs>
            <a:gs pos="62000">
              <a:srgbClr val="156B13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561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434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15">
            <a:extLst>
              <a:ext uri="{FF2B5EF4-FFF2-40B4-BE49-F238E27FC236}">
                <a16:creationId xmlns:a16="http://schemas.microsoft.com/office/drawing/2014/main" id="{8471F134-D0F3-486A-A032-BC77C56189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142"/>
            <a:ext cx="9144000" cy="51471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3A4F7CE-3A1F-440C-8E24-AE60AC5E05B3}"/>
              </a:ext>
            </a:extLst>
          </p:cNvPr>
          <p:cNvSpPr txBox="1"/>
          <p:nvPr/>
        </p:nvSpPr>
        <p:spPr>
          <a:xfrm>
            <a:off x="1676400" y="3333750"/>
            <a:ext cx="7162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THỨ SÁU TUẦN </a:t>
            </a:r>
            <a:r>
              <a:rPr lang="vi-VN" sz="2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X</a:t>
            </a:r>
            <a:r>
              <a:rPr lang="en-US" sz="2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IX</a:t>
            </a:r>
            <a:r>
              <a:rPr lang="vi-VN" sz="2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 THƯỜNG NIÊN – C</a:t>
            </a:r>
            <a:endParaRPr lang="en-US" sz="2800" b="1" dirty="0">
              <a:solidFill>
                <a:srgbClr val="FFFF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C8593D0-D378-433E-BC2A-3093D9A74B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33350"/>
            <a:ext cx="10668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132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780871"/>
            <a:ext cx="8382000" cy="4019549"/>
          </a:xfrm>
        </p:spPr>
        <p:txBody>
          <a:bodyPr>
            <a:normAutofit/>
          </a:bodyPr>
          <a:lstStyle/>
          <a:p>
            <a:pPr algn="just"/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vi-VN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Muôn đời sẽ khen rằng tôi có phúc, bởi Đấng đã làm cho tôi những điều trọng đại Người quyền năng.</a:t>
            </a:r>
            <a:endParaRPr lang="vi-VN" b="1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F68560-D68F-44CE-911F-84BA0FE54536}"/>
              </a:ext>
            </a:extLst>
          </p:cNvPr>
          <p:cNvSpPr txBox="1"/>
          <p:nvPr/>
        </p:nvSpPr>
        <p:spPr>
          <a:xfrm>
            <a:off x="2438400" y="742950"/>
            <a:ext cx="411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 HIỆP LỄ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879861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500"/>
          </a:xfrm>
        </p:spPr>
        <p:txBody>
          <a:bodyPr>
            <a:noAutofit/>
          </a:bodyPr>
          <a:lstStyle/>
          <a:p>
            <a:r>
              <a:rPr lang="en-US" sz="8000" b="1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Ca </a:t>
            </a:r>
            <a:r>
              <a:rPr lang="en-US" sz="8000" b="1" dirty="0" err="1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Kết</a:t>
            </a:r>
            <a:r>
              <a:rPr lang="en-US" sz="8000" b="1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000" b="1" dirty="0" err="1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Lễ</a:t>
            </a:r>
            <a:br>
              <a:rPr lang="en-US" sz="8000" b="0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</a:br>
            <a:endParaRPr lang="vi-VN" sz="5400" b="0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154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15">
            <a:extLst>
              <a:ext uri="{FF2B5EF4-FFF2-40B4-BE49-F238E27FC236}">
                <a16:creationId xmlns:a16="http://schemas.microsoft.com/office/drawing/2014/main" id="{8471F134-D0F3-486A-A032-BC77C56189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142"/>
            <a:ext cx="9144000" cy="51471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3A4F7CE-3A1F-440C-8E24-AE60AC5E05B3}"/>
              </a:ext>
            </a:extLst>
          </p:cNvPr>
          <p:cNvSpPr txBox="1"/>
          <p:nvPr/>
        </p:nvSpPr>
        <p:spPr>
          <a:xfrm>
            <a:off x="1676400" y="3333750"/>
            <a:ext cx="7162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THỨ SÁU TUẦN </a:t>
            </a:r>
            <a:r>
              <a:rPr lang="vi-VN" sz="2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X</a:t>
            </a:r>
            <a:r>
              <a:rPr lang="en-US" sz="2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IX</a:t>
            </a:r>
            <a:r>
              <a:rPr lang="vi-VN" sz="2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 THƯỜNG NIÊN – C</a:t>
            </a:r>
            <a:endParaRPr lang="en-US" sz="2800" b="1" dirty="0">
              <a:solidFill>
                <a:srgbClr val="FFFF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C8593D0-D378-433E-BC2A-3093D9A74B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33350"/>
            <a:ext cx="10668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739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700" y="971550"/>
            <a:ext cx="8610600" cy="3533783"/>
          </a:xfrm>
        </p:spPr>
        <p:txBody>
          <a:bodyPr>
            <a:normAutofit/>
          </a:bodyPr>
          <a:lstStyle/>
          <a:p>
            <a:pPr algn="just"/>
            <a:r>
              <a:rPr lang="vi-VN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Một điềm lạ vĩ đại đã xuất hiện trên trời; một người nữ mặc áo mặt trời, chân đạp mặt trăng, đầu đội triều thiên mười hai ngôi sao.</a:t>
            </a:r>
            <a:endParaRPr lang="vi-VN" b="1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0AEBA4-5C49-4FF1-A8EA-8BDAA70DCA94}"/>
              </a:ext>
            </a:extLst>
          </p:cNvPr>
          <p:cNvSpPr txBox="1"/>
          <p:nvPr/>
        </p:nvSpPr>
        <p:spPr>
          <a:xfrm>
            <a:off x="2209800" y="209550"/>
            <a:ext cx="434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 </a:t>
            </a:r>
            <a:r>
              <a:rPr lang="en-US" sz="4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Nhập</a:t>
            </a:r>
            <a:r>
              <a:rPr lang="en-US" sz="4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Lễ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41267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6878C9-76C9-FA44-2D27-3E14DE32C1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4CF4DF7-EE09-482B-8183-69B101CCE8B0}"/>
              </a:ext>
            </a:extLst>
          </p:cNvPr>
          <p:cNvSpPr txBox="1"/>
          <p:nvPr/>
        </p:nvSpPr>
        <p:spPr>
          <a:xfrm>
            <a:off x="17289" y="65020"/>
            <a:ext cx="922400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FFFF00"/>
                </a:solidFill>
                <a:latin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Arial" panose="020B0604020202020204" pitchFamily="34" charset="0"/>
              </a:rPr>
              <a:t>Đọc</a:t>
            </a: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</a:rPr>
              <a:t> 1: 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pt-BR" sz="40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Kh 11, 19a; 12, 1-6a, 10ab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2410B25-C385-43E7-958B-03F48D6A64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876550"/>
            <a:ext cx="4710567" cy="254036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E615AF0-4117-408C-B7B7-2083B2CCA744}"/>
              </a:ext>
            </a:extLst>
          </p:cNvPr>
          <p:cNvSpPr txBox="1"/>
          <p:nvPr/>
        </p:nvSpPr>
        <p:spPr>
          <a:xfrm>
            <a:off x="228600" y="795028"/>
            <a:ext cx="876680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000" b="1" i="1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“Một người nữ mặc áo mặt trời, chân đạp mặt trăng”.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C9E6B1C-B8EA-4103-A465-CCD23111C888}"/>
              </a:ext>
            </a:extLst>
          </p:cNvPr>
          <p:cNvSpPr txBox="1"/>
          <p:nvPr/>
        </p:nvSpPr>
        <p:spPr>
          <a:xfrm>
            <a:off x="133352" y="2084049"/>
            <a:ext cx="88620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Trích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Khải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Huyền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Thánh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Gioan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795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rmAutofit/>
          </a:bodyPr>
          <a:lstStyle/>
          <a:p>
            <a:br>
              <a:rPr lang="en-US" altLang="en-US" sz="7200" b="1" u="sng" dirty="0">
                <a:solidFill>
                  <a:srgbClr val="FFFF00"/>
                </a:solidFill>
                <a:cs typeface="Times New Roman" pitchFamily="18" charset="0"/>
              </a:rPr>
            </a:br>
            <a:b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</a:br>
            <a:endParaRPr lang="en-US" b="1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25AF5F-BBC9-4D18-B8B4-00325B9D79C5}"/>
              </a:ext>
            </a:extLst>
          </p:cNvPr>
          <p:cNvSpPr txBox="1"/>
          <p:nvPr/>
        </p:nvSpPr>
        <p:spPr>
          <a:xfrm>
            <a:off x="2857500" y="209550"/>
            <a:ext cx="342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6911F8-5CF6-4FC3-8A10-83D43FB1CF73}"/>
              </a:ext>
            </a:extLst>
          </p:cNvPr>
          <p:cNvSpPr txBox="1"/>
          <p:nvPr/>
        </p:nvSpPr>
        <p:spPr>
          <a:xfrm>
            <a:off x="1524000" y="1157303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Tv 44, 10bc. 11. 12ab. 16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57F1DD-782D-49AD-A0C0-72F985A85B17}"/>
              </a:ext>
            </a:extLst>
          </p:cNvPr>
          <p:cNvSpPr txBox="1"/>
          <p:nvPr/>
        </p:nvSpPr>
        <p:spPr>
          <a:xfrm>
            <a:off x="445770" y="1960662"/>
            <a:ext cx="825246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Hoàng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Hậu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đứng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bên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hữu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Ðức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Vua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mặc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đồ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trang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điểm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vàng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ròng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78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6878C9-76C9-FA44-2D27-3E14DE32C1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4CF4DF7-EE09-482B-8183-69B101CCE8B0}"/>
              </a:ext>
            </a:extLst>
          </p:cNvPr>
          <p:cNvSpPr txBox="1"/>
          <p:nvPr/>
        </p:nvSpPr>
        <p:spPr>
          <a:xfrm>
            <a:off x="-152400" y="83819"/>
            <a:ext cx="8458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FFFF00"/>
                </a:solidFill>
                <a:latin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Arial" panose="020B0604020202020204" pitchFamily="34" charset="0"/>
              </a:rPr>
              <a:t>Đọc</a:t>
            </a: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</a:rPr>
              <a:t> 2: 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 Cr 15, 20-26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2410B25-C385-43E7-958B-03F48D6A64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275529"/>
            <a:ext cx="3992881" cy="205459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E615AF0-4117-408C-B7B7-2083B2CCA744}"/>
              </a:ext>
            </a:extLst>
          </p:cNvPr>
          <p:cNvSpPr txBox="1"/>
          <p:nvPr/>
        </p:nvSpPr>
        <p:spPr>
          <a:xfrm>
            <a:off x="116996" y="710178"/>
            <a:ext cx="888490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1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“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Hoa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quả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đầu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mùa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là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Ðức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Kitô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đoạn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đến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những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kẻ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thuộc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về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Chúa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”.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C9E6B1C-B8EA-4103-A465-CCD23111C888}"/>
              </a:ext>
            </a:extLst>
          </p:cNvPr>
          <p:cNvSpPr txBox="1"/>
          <p:nvPr/>
        </p:nvSpPr>
        <p:spPr>
          <a:xfrm>
            <a:off x="104189" y="1982518"/>
            <a:ext cx="870965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0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Trích thư thứ nhất của Thánh Phaolô Tông đồ gửi tín hữu Côrintô.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9488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666750"/>
            <a:ext cx="8534400" cy="3962400"/>
          </a:xfrm>
        </p:spPr>
        <p:txBody>
          <a:bodyPr>
            <a:noAutofit/>
          </a:bodyPr>
          <a:lstStyle/>
          <a:p>
            <a:pPr algn="just"/>
            <a:r>
              <a:rPr lang="en-US" sz="5400" b="1" u="sng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Alleluia-alleluia</a:t>
            </a:r>
            <a:r>
              <a:rPr lang="en-US" b="1" u="sng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vi-VN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– Ðức Maria được mời gọi lên trời; đạo binh các thiên thần mừng rỡ hân hoan. –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u="sng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Alleluia.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5E3580-F9C8-47BF-A7D4-10DC39062D72}"/>
              </a:ext>
            </a:extLst>
          </p:cNvPr>
          <p:cNvSpPr txBox="1"/>
          <p:nvPr/>
        </p:nvSpPr>
        <p:spPr>
          <a:xfrm>
            <a:off x="1600200" y="133350"/>
            <a:ext cx="487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Alleluia: </a:t>
            </a:r>
            <a:r>
              <a:rPr lang="en-US" sz="4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Ga 14, 5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4289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15">
            <a:extLst>
              <a:ext uri="{FF2B5EF4-FFF2-40B4-BE49-F238E27FC236}">
                <a16:creationId xmlns:a16="http://schemas.microsoft.com/office/drawing/2014/main" id="{8471F134-D0F3-486A-A032-BC77C56189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142"/>
            <a:ext cx="9144000" cy="51471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3A4F7CE-3A1F-440C-8E24-AE60AC5E05B3}"/>
              </a:ext>
            </a:extLst>
          </p:cNvPr>
          <p:cNvSpPr txBox="1"/>
          <p:nvPr/>
        </p:nvSpPr>
        <p:spPr>
          <a:xfrm>
            <a:off x="3657600" y="3333750"/>
            <a:ext cx="4495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 dirty="0" err="1">
                <a:solidFill>
                  <a:srgbClr val="FFFF00"/>
                </a:solidFill>
                <a:effectLst/>
                <a:latin typeface="Roboto" panose="02000000000000000000" pitchFamily="2" charset="0"/>
              </a:rPr>
              <a:t>Phúc</a:t>
            </a:r>
            <a:r>
              <a:rPr lang="en-US" sz="3200" b="1" i="0" dirty="0">
                <a:solidFill>
                  <a:srgbClr val="FFFF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3200" b="1" i="0" dirty="0" err="1">
                <a:solidFill>
                  <a:srgbClr val="FFFF00"/>
                </a:solidFill>
                <a:effectLst/>
                <a:latin typeface="Roboto" panose="02000000000000000000" pitchFamily="2" charset="0"/>
              </a:rPr>
              <a:t>Âm</a:t>
            </a:r>
            <a:r>
              <a:rPr lang="en-US" sz="3200" b="1" i="0" dirty="0">
                <a:solidFill>
                  <a:srgbClr val="FFFF00"/>
                </a:solidFill>
                <a:effectLst/>
                <a:latin typeface="Roboto" panose="02000000000000000000" pitchFamily="2" charset="0"/>
              </a:rPr>
              <a:t>: Lc 1, 39-56</a:t>
            </a:r>
            <a:endParaRPr lang="en-US" sz="3200" b="1" dirty="0">
              <a:solidFill>
                <a:srgbClr val="FFFF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C8593D0-D378-433E-BC2A-3093D9A74B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33350"/>
            <a:ext cx="10668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589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878596"/>
            <a:ext cx="1828799" cy="32649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" y="209550"/>
            <a:ext cx="2022605" cy="34861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774757"/>
            <a:ext cx="2743200" cy="131330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438400" y="2114550"/>
            <a:ext cx="6248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 NGUYỆN TÍN HỮU</a:t>
            </a:r>
          </a:p>
        </p:txBody>
      </p:sp>
    </p:spTree>
    <p:extLst>
      <p:ext uri="{BB962C8B-B14F-4D97-AF65-F5344CB8AC3E}">
        <p14:creationId xmlns:p14="http://schemas.microsoft.com/office/powerpoint/2010/main" val="4176670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95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924</TotalTime>
  <Words>235</Words>
  <Application>Microsoft Office PowerPoint</Application>
  <PresentationFormat>On-screen Show (16:9)</PresentationFormat>
  <Paragraphs>25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Arial</vt:lpstr>
      <vt:lpstr>Arial</vt:lpstr>
      <vt:lpstr>Calibri</vt:lpstr>
      <vt:lpstr>Roboto</vt:lpstr>
      <vt:lpstr>UTM American Sans</vt:lpstr>
      <vt:lpstr>Office Theme</vt:lpstr>
      <vt:lpstr>5_Office Theme</vt:lpstr>
      <vt:lpstr>6_Office Theme</vt:lpstr>
      <vt:lpstr>9_Office Theme</vt:lpstr>
      <vt:lpstr>10_Office Theme</vt:lpstr>
      <vt:lpstr>7_Office Theme</vt:lpstr>
      <vt:lpstr>PowerPoint Presentation</vt:lpstr>
      <vt:lpstr>Một điềm lạ vĩ đại đã xuất hiện trên trời; một người nữ mặc áo mặt trời, chân đạp mặt trăng, đầu đội triều thiên mười hai ngôi sao.</vt:lpstr>
      <vt:lpstr>PowerPoint Presentation</vt:lpstr>
      <vt:lpstr>  </vt:lpstr>
      <vt:lpstr>PowerPoint Presentation</vt:lpstr>
      <vt:lpstr>Alleluia-alleluia:  – Ðức Maria được mời gọi lên trời; đạo binh các thiên thần mừng rỡ hân hoan. –  Alleluia.</vt:lpstr>
      <vt:lpstr>PowerPoint Presentation</vt:lpstr>
      <vt:lpstr>PowerPoint Presentation</vt:lpstr>
      <vt:lpstr>PowerPoint Presentation</vt:lpstr>
      <vt:lpstr> Muôn đời sẽ khen rằng tôi có phúc, bởi Đấng đã làm cho tôi những điều trọng đại Người quyền năng.</vt:lpstr>
      <vt:lpstr>Ca Kết Lễ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Thánh Vịnh 103 Chúa Giêsu Chịu Phép Rửa Năm C Lm Kim Long</dc:title>
  <dc:creator>Hung Nam</dc:creator>
  <cp:lastModifiedBy>PC</cp:lastModifiedBy>
  <cp:revision>155</cp:revision>
  <dcterms:created xsi:type="dcterms:W3CDTF">2021-12-05T01:20:54Z</dcterms:created>
  <dcterms:modified xsi:type="dcterms:W3CDTF">2025-08-02T03:52:51Z</dcterms:modified>
</cp:coreProperties>
</file>