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sldIdLst>
    <p:sldId id="9769" r:id="rId5"/>
    <p:sldId id="9692" r:id="rId6"/>
    <p:sldId id="385" r:id="rId7"/>
    <p:sldId id="9754" r:id="rId8"/>
    <p:sldId id="389" r:id="rId9"/>
    <p:sldId id="9774" r:id="rId10"/>
    <p:sldId id="9698" r:id="rId11"/>
    <p:sldId id="278" r:id="rId12"/>
    <p:sldId id="293" r:id="rId13"/>
    <p:sldId id="9775"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85D2F8-BB68-4465-8929-DFBA0EB9F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9550"/>
            <a:ext cx="962025" cy="962025"/>
          </a:xfrm>
          <a:prstGeom prst="rect">
            <a:avLst/>
          </a:prstGeom>
        </p:spPr>
      </p:pic>
      <p:pic>
        <p:nvPicPr>
          <p:cNvPr id="4" name="Picture 3">
            <a:extLst>
              <a:ext uri="{FF2B5EF4-FFF2-40B4-BE49-F238E27FC236}">
                <a16:creationId xmlns:a16="http://schemas.microsoft.com/office/drawing/2014/main" id="{8B5FB48F-75DF-48B4-9D69-AF8179262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 y="0"/>
            <a:ext cx="9144000" cy="5143500"/>
          </a:xfrm>
          <a:prstGeom prst="rect">
            <a:avLst/>
          </a:prstGeom>
        </p:spPr>
      </p:pic>
      <p:sp>
        <p:nvSpPr>
          <p:cNvPr id="9" name="TextBox 8">
            <a:extLst>
              <a:ext uri="{FF2B5EF4-FFF2-40B4-BE49-F238E27FC236}">
                <a16:creationId xmlns:a16="http://schemas.microsoft.com/office/drawing/2014/main" id="{70F6CF42-658D-4498-85C3-BE01E2840DF7}"/>
              </a:ext>
            </a:extLst>
          </p:cNvPr>
          <p:cNvSpPr txBox="1"/>
          <p:nvPr/>
        </p:nvSpPr>
        <p:spPr>
          <a:xfrm>
            <a:off x="3810000" y="183510"/>
            <a:ext cx="5486400"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a:t>
            </a:r>
            <a:r>
              <a:rPr lang="en-US" sz="2800" b="1" dirty="0">
                <a:solidFill>
                  <a:srgbClr val="C00000"/>
                </a:solidFill>
                <a:latin typeface="Arial" panose="020B0604020202020204" pitchFamily="34" charset="0"/>
              </a:rPr>
              <a:t>SÁU TUẦN II MÙA CHAY</a:t>
            </a:r>
            <a:endParaRPr lang="en-US" sz="2800" dirty="0">
              <a:solidFill>
                <a:srgbClr val="C00000"/>
              </a:solidFill>
            </a:endParaRPr>
          </a:p>
        </p:txBody>
      </p:sp>
    </p:spTree>
    <p:extLst>
      <p:ext uri="{BB962C8B-B14F-4D97-AF65-F5344CB8AC3E}">
        <p14:creationId xmlns:p14="http://schemas.microsoft.com/office/powerpoint/2010/main" val="3416533405"/>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85D2F8-BB68-4465-8929-DFBA0EB9F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9550"/>
            <a:ext cx="962025" cy="962025"/>
          </a:xfrm>
          <a:prstGeom prst="rect">
            <a:avLst/>
          </a:prstGeom>
        </p:spPr>
      </p:pic>
      <p:pic>
        <p:nvPicPr>
          <p:cNvPr id="4" name="Picture 3">
            <a:extLst>
              <a:ext uri="{FF2B5EF4-FFF2-40B4-BE49-F238E27FC236}">
                <a16:creationId xmlns:a16="http://schemas.microsoft.com/office/drawing/2014/main" id="{8B5FB48F-75DF-48B4-9D69-AF8179262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 y="0"/>
            <a:ext cx="9144000" cy="5143500"/>
          </a:xfrm>
          <a:prstGeom prst="rect">
            <a:avLst/>
          </a:prstGeom>
        </p:spPr>
      </p:pic>
      <p:sp>
        <p:nvSpPr>
          <p:cNvPr id="9" name="TextBox 8">
            <a:extLst>
              <a:ext uri="{FF2B5EF4-FFF2-40B4-BE49-F238E27FC236}">
                <a16:creationId xmlns:a16="http://schemas.microsoft.com/office/drawing/2014/main" id="{70F6CF42-658D-4498-85C3-BE01E2840DF7}"/>
              </a:ext>
            </a:extLst>
          </p:cNvPr>
          <p:cNvSpPr txBox="1"/>
          <p:nvPr/>
        </p:nvSpPr>
        <p:spPr>
          <a:xfrm>
            <a:off x="3810000" y="183510"/>
            <a:ext cx="5486400"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a:t>
            </a:r>
            <a:r>
              <a:rPr lang="en-US" sz="2800" b="1" dirty="0">
                <a:solidFill>
                  <a:srgbClr val="C00000"/>
                </a:solidFill>
                <a:latin typeface="Arial" panose="020B0604020202020204" pitchFamily="34" charset="0"/>
              </a:rPr>
              <a:t>SÁU TUẦN II MÙA CHAY</a:t>
            </a:r>
            <a:endParaRPr lang="en-US" sz="2800" dirty="0">
              <a:solidFill>
                <a:srgbClr val="C00000"/>
              </a:solidFill>
            </a:endParaRPr>
          </a:p>
        </p:txBody>
      </p:sp>
    </p:spTree>
    <p:extLst>
      <p:ext uri="{BB962C8B-B14F-4D97-AF65-F5344CB8AC3E}">
        <p14:creationId xmlns:p14="http://schemas.microsoft.com/office/powerpoint/2010/main" val="1084469188"/>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78991"/>
            <a:ext cx="8763000" cy="3867152"/>
          </a:xfrm>
        </p:spPr>
        <p:txBody>
          <a:bodyPr>
            <a:noAutofit/>
          </a:bodyPr>
          <a:lstStyle/>
          <a:p>
            <a:pPr algn="just"/>
            <a:r>
              <a:rPr lang="vi-VN" b="1" i="0" dirty="0">
                <a:solidFill>
                  <a:schemeClr val="bg1"/>
                </a:solidFill>
                <a:effectLst/>
                <a:latin typeface="Arial" panose="020B0604020202020204" pitchFamily="34" charset="0"/>
              </a:rPr>
              <a:t>Lạy Chúa, tôi tìm đến nương nhờ Chúa, xin đừng để tôi muôn đời tủi hổ, xin dẫn dắt tôi xa lưới dò người ta ngầm trương ra để hại tôi, vì Chúa là chỗ tôi nương thân.</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219200" y="209550"/>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266700" y="1885950"/>
            <a:ext cx="8610600" cy="3170099"/>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St 37, 3-4. 12-13a. 17b-28</a:t>
            </a:r>
            <a:endParaRPr lang="en-US" sz="4000" b="1" i="0" dirty="0">
              <a:solidFill>
                <a:schemeClr val="bg1"/>
              </a:solidFill>
              <a:effectLst/>
              <a:latin typeface="Arial" panose="020B0604020202020204" pitchFamily="34" charset="0"/>
            </a:endParaRPr>
          </a:p>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p>
          <a:p>
            <a:r>
              <a:rPr lang="en-US" sz="4000" b="0" i="1" dirty="0">
                <a:solidFill>
                  <a:srgbClr val="000000"/>
                </a:solidFill>
                <a:effectLst/>
                <a:latin typeface="Arial" panose="020B0604020202020204" pitchFamily="34" charset="0"/>
              </a:rPr>
              <a:t>“</a:t>
            </a:r>
            <a:r>
              <a:rPr lang="en-US" sz="4000" b="1" i="1" dirty="0" err="1">
                <a:solidFill>
                  <a:schemeClr val="bg1"/>
                </a:solidFill>
                <a:effectLst/>
                <a:latin typeface="Arial" panose="020B0604020202020204" pitchFamily="34" charset="0"/>
              </a:rPr>
              <a:t>Này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thằng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chiêm</a:t>
            </a:r>
            <a:r>
              <a:rPr lang="en-US" sz="4000" b="1" i="1" dirty="0">
                <a:solidFill>
                  <a:schemeClr val="bg1"/>
                </a:solidFill>
                <a:effectLst/>
                <a:latin typeface="Arial" panose="020B0604020202020204" pitchFamily="34" charset="0"/>
              </a:rPr>
              <a:t> bao </a:t>
            </a:r>
            <a:r>
              <a:rPr lang="en-US" sz="4000" b="1" i="1" dirty="0" err="1">
                <a:solidFill>
                  <a:schemeClr val="bg1"/>
                </a:solidFill>
                <a:effectLst/>
                <a:latin typeface="Arial" panose="020B0604020202020204" pitchFamily="34" charset="0"/>
              </a:rPr>
              <a:t>đến</a:t>
            </a:r>
            <a:r>
              <a:rPr lang="en-US" sz="4000" b="1" i="1" dirty="0">
                <a:solidFill>
                  <a:schemeClr val="bg1"/>
                </a:solidFill>
                <a:effectLst/>
                <a:latin typeface="Arial" panose="020B0604020202020204" pitchFamily="34" charset="0"/>
              </a:rPr>
              <a:t> kia </a:t>
            </a:r>
            <a:r>
              <a:rPr lang="en-US" sz="4000" b="1" i="1" dirty="0" err="1">
                <a:solidFill>
                  <a:schemeClr val="bg1"/>
                </a:solidFill>
                <a:effectLst/>
                <a:latin typeface="Arial" panose="020B0604020202020204" pitchFamily="34" charset="0"/>
              </a:rPr>
              <a:t>rồi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anh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lại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đây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ta </a:t>
            </a:r>
            <a:r>
              <a:rPr lang="en-US" sz="4000" b="1" i="1" dirty="0" err="1">
                <a:solidFill>
                  <a:schemeClr val="bg1"/>
                </a:solidFill>
                <a:effectLst/>
                <a:latin typeface="Arial" panose="020B0604020202020204" pitchFamily="34" charset="0"/>
              </a:rPr>
              <a:t>bắt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giết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nó</a:t>
            </a:r>
            <a:r>
              <a:rPr lang="en-US" sz="4000" b="1" i="1" dirty="0">
                <a:solidFill>
                  <a:schemeClr val="bg1"/>
                </a:solidFill>
                <a:effectLst/>
                <a:latin typeface="Arial" panose="020B0604020202020204" pitchFamily="34" charset="0"/>
              </a:rPr>
              <a:t>”.</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049" y="1327575"/>
            <a:ext cx="7848600" cy="3257552"/>
          </a:xfrm>
        </p:spPr>
        <p:txBody>
          <a:bodyPr>
            <a:normAutofit/>
          </a:bodyPr>
          <a:lstStyle/>
          <a:p>
            <a:pPr algn="just"/>
            <a:br>
              <a:rPr lang="en-US"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Các ngươi hãy nhớ lại những điều kỳ diệu Chúa đã làm</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237E6BB3-102B-48D3-8E65-424496FEBD08}"/>
              </a:ext>
            </a:extLst>
          </p:cNvPr>
          <p:cNvSpPr txBox="1"/>
          <p:nvPr/>
        </p:nvSpPr>
        <p:spPr>
          <a:xfrm>
            <a:off x="726141" y="590550"/>
            <a:ext cx="7239000" cy="1446550"/>
          </a:xfrm>
          <a:prstGeom prst="rect">
            <a:avLst/>
          </a:prstGeom>
          <a:noFill/>
        </p:spPr>
        <p:txBody>
          <a:bodyPr wrap="square" rtlCol="0">
            <a:spAutoFit/>
          </a:bodyPr>
          <a:lstStyle/>
          <a:p>
            <a:pPr algn="ctr"/>
            <a:r>
              <a:rPr lang="en-US" sz="4400" b="1" dirty="0">
                <a:solidFill>
                  <a:srgbClr val="FFFF00"/>
                </a:solidFill>
                <a:latin typeface="Arial" panose="020B0604020202020204" pitchFamily="34" charset="0"/>
                <a:cs typeface="Arial" panose="020B0604020202020204" pitchFamily="34" charset="0"/>
              </a:rPr>
              <a:t>ĐÁP CA</a:t>
            </a:r>
          </a:p>
          <a:p>
            <a:pPr algn="ctr"/>
            <a:r>
              <a:rPr lang="en-US" sz="4400" b="1" dirty="0">
                <a:solidFill>
                  <a:schemeClr val="bg1"/>
                </a:solidFill>
                <a:latin typeface="Arial" panose="020B0604020202020204" pitchFamily="34" charset="0"/>
              </a:rPr>
              <a:t>Tv</a:t>
            </a:r>
            <a:r>
              <a:rPr lang="en-US" sz="4400" dirty="0">
                <a:solidFill>
                  <a:schemeClr val="bg1"/>
                </a:solidFill>
                <a:latin typeface="Arial" panose="020B0604020202020204" pitchFamily="34" charset="0"/>
              </a:rPr>
              <a:t> 104, 16-17. 18-19. 20-21</a:t>
            </a:r>
            <a:endParaRPr lang="en-US"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42950"/>
            <a:ext cx="8382001" cy="3566160"/>
          </a:xfrm>
        </p:spPr>
        <p:txBody>
          <a:bodyPr>
            <a:noAutofit/>
          </a:bodyPr>
          <a:lstStyle/>
          <a:p>
            <a:pPr algn="just"/>
            <a:r>
              <a:rPr lang="vi-VN" b="1" i="0" dirty="0">
                <a:solidFill>
                  <a:schemeClr val="bg1"/>
                </a:solidFill>
                <a:effectLst/>
                <a:latin typeface="Arial" panose="020B0604020202020204" pitchFamily="34" charset="0"/>
              </a:rPr>
              <a:t>Hôm nay các ngươi đừng cứng lòng, nhưng hãy nghe lời Chúa phán.</a:t>
            </a:r>
            <a:endParaRPr lang="en-US" b="1" dirty="0">
              <a:solidFill>
                <a:schemeClr val="bg1"/>
              </a:solidFill>
              <a:effectLst/>
              <a:cs typeface="Times New Roman" pitchFamily="18" charset="0"/>
            </a:endParaRPr>
          </a:p>
        </p:txBody>
      </p:sp>
      <p:sp>
        <p:nvSpPr>
          <p:cNvPr id="3" name="TextBox 2"/>
          <p:cNvSpPr txBox="1"/>
          <p:nvPr/>
        </p:nvSpPr>
        <p:spPr>
          <a:xfrm>
            <a:off x="914400" y="516943"/>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85D2F8-BB68-4465-8929-DFBA0EB9F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9550"/>
            <a:ext cx="962025" cy="962025"/>
          </a:xfrm>
          <a:prstGeom prst="rect">
            <a:avLst/>
          </a:prstGeom>
        </p:spPr>
      </p:pic>
      <p:pic>
        <p:nvPicPr>
          <p:cNvPr id="4" name="Picture 3">
            <a:extLst>
              <a:ext uri="{FF2B5EF4-FFF2-40B4-BE49-F238E27FC236}">
                <a16:creationId xmlns:a16="http://schemas.microsoft.com/office/drawing/2014/main" id="{8B5FB48F-75DF-48B4-9D69-AF8179262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 y="0"/>
            <a:ext cx="9144000" cy="5143500"/>
          </a:xfrm>
          <a:prstGeom prst="rect">
            <a:avLst/>
          </a:prstGeom>
        </p:spPr>
      </p:pic>
      <p:sp>
        <p:nvSpPr>
          <p:cNvPr id="9" name="TextBox 8">
            <a:extLst>
              <a:ext uri="{FF2B5EF4-FFF2-40B4-BE49-F238E27FC236}">
                <a16:creationId xmlns:a16="http://schemas.microsoft.com/office/drawing/2014/main" id="{70F6CF42-658D-4498-85C3-BE01E2840DF7}"/>
              </a:ext>
            </a:extLst>
          </p:cNvPr>
          <p:cNvSpPr txBox="1"/>
          <p:nvPr/>
        </p:nvSpPr>
        <p:spPr>
          <a:xfrm>
            <a:off x="3581400" y="3028950"/>
            <a:ext cx="5486400" cy="523220"/>
          </a:xfrm>
          <a:prstGeom prst="rect">
            <a:avLst/>
          </a:prstGeom>
          <a:noFill/>
        </p:spPr>
        <p:txBody>
          <a:bodyPr wrap="square">
            <a:spAutoFit/>
          </a:bodyPr>
          <a:lstStyle/>
          <a:p>
            <a:r>
              <a:rPr lang="en-US" sz="2800" b="1" i="0" dirty="0" err="1">
                <a:solidFill>
                  <a:srgbClr val="FF0000"/>
                </a:solidFill>
                <a:effectLst/>
                <a:latin typeface="Arial" panose="020B0604020202020204" pitchFamily="34" charset="0"/>
              </a:rPr>
              <a:t>Phúc</a:t>
            </a:r>
            <a:r>
              <a:rPr lang="en-US" sz="2800" b="1" i="0" dirty="0">
                <a:solidFill>
                  <a:srgbClr val="FF0000"/>
                </a:solidFill>
                <a:effectLst/>
                <a:latin typeface="Arial" panose="020B0604020202020204" pitchFamily="34" charset="0"/>
              </a:rPr>
              <a:t> </a:t>
            </a:r>
            <a:r>
              <a:rPr lang="en-US" sz="2800" b="1" i="0" dirty="0" err="1">
                <a:solidFill>
                  <a:srgbClr val="FF0000"/>
                </a:solidFill>
                <a:effectLst/>
                <a:latin typeface="Arial" panose="020B0604020202020204" pitchFamily="34" charset="0"/>
              </a:rPr>
              <a:t>Âm</a:t>
            </a:r>
            <a:r>
              <a:rPr lang="en-US" sz="2800" b="1" i="0" dirty="0">
                <a:solidFill>
                  <a:srgbClr val="FF0000"/>
                </a:solidFill>
                <a:effectLst/>
                <a:latin typeface="Arial" panose="020B0604020202020204" pitchFamily="34" charset="0"/>
              </a:rPr>
              <a:t>: Mt 21, 33-43. 45-46</a:t>
            </a:r>
            <a:endParaRPr lang="en-US" sz="2800" b="1" dirty="0">
              <a:solidFill>
                <a:srgbClr val="FF0000"/>
              </a:solidFill>
            </a:endParaRPr>
          </a:p>
        </p:txBody>
      </p:sp>
    </p:spTree>
    <p:extLst>
      <p:ext uri="{BB962C8B-B14F-4D97-AF65-F5344CB8AC3E}">
        <p14:creationId xmlns:p14="http://schemas.microsoft.com/office/powerpoint/2010/main" val="3520615480"/>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047750"/>
            <a:ext cx="8305800" cy="3505200"/>
          </a:xfrm>
        </p:spPr>
        <p:txBody>
          <a:bodyPr>
            <a:normAutofit/>
          </a:bodyPr>
          <a:lstStyle/>
          <a:p>
            <a:pPr algn="just"/>
            <a:r>
              <a:rPr lang="vi-VN" b="1" i="0" dirty="0">
                <a:solidFill>
                  <a:schemeClr val="bg1"/>
                </a:solidFill>
                <a:effectLst/>
                <a:latin typeface="Arial" panose="020B0604020202020204" pitchFamily="34" charset="0"/>
              </a:rPr>
              <a:t>Thiên Chúa đã yêu thương chúng ta, và đã sai Con Ngài tới đền thay vì tội lỗi chúng ta</a:t>
            </a:r>
            <a:r>
              <a:rPr lang="vi-VN" b="0" i="0" dirty="0">
                <a:solidFill>
                  <a:srgbClr val="333333"/>
                </a:solidFill>
                <a:effectLst/>
                <a:latin typeface="Arial" panose="020B0604020202020204" pitchFamily="34" charset="0"/>
              </a:rPr>
              <a:t>.</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362200" y="590550"/>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180</Words>
  <Application>Microsoft Office PowerPoint</Application>
  <PresentationFormat>On-screen Show (16:9)</PresentationFormat>
  <Paragraphs>16</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UTM American Sans</vt:lpstr>
      <vt:lpstr>Office Theme</vt:lpstr>
      <vt:lpstr>1_Office Theme</vt:lpstr>
      <vt:lpstr>2_Office Theme</vt:lpstr>
      <vt:lpstr>19_Office Theme</vt:lpstr>
      <vt:lpstr>PowerPoint Presentation</vt:lpstr>
      <vt:lpstr>Lạy Chúa, tôi tìm đến nương nhờ Chúa, xin đừng để tôi muôn đời tủi hổ, xin dẫn dắt tôi xa lưới dò người ta ngầm trương ra để hại tôi, vì Chúa là chỗ tôi nương thân.</vt:lpstr>
      <vt:lpstr>PowerPoint Presentation</vt:lpstr>
      <vt:lpstr> Ðáp: Các ngươi hãy nhớ lại những điều kỳ diệu Chúa đã làm</vt:lpstr>
      <vt:lpstr>Hôm nay các ngươi đừng cứng lòng, nhưng hãy nghe lời Chúa phán.</vt:lpstr>
      <vt:lpstr>PowerPoint Presentation</vt:lpstr>
      <vt:lpstr>PowerPoint Presentation</vt:lpstr>
      <vt:lpstr>Thiên Chúa đã yêu thương chúng ta, và đã sai Con Ngài tới đền thay vì tội lỗi chúng ta.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80</cp:revision>
  <dcterms:created xsi:type="dcterms:W3CDTF">2023-01-29T22:00:16Z</dcterms:created>
  <dcterms:modified xsi:type="dcterms:W3CDTF">2025-03-10T14:30:52Z</dcterms:modified>
</cp:coreProperties>
</file>