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74" r:id="rId2"/>
    <p:sldId id="257" r:id="rId3"/>
    <p:sldId id="258" r:id="rId4"/>
    <p:sldId id="260" r:id="rId5"/>
    <p:sldId id="275" r:id="rId6"/>
    <p:sldId id="338" r:id="rId7"/>
    <p:sldId id="278" r:id="rId8"/>
    <p:sldId id="282" r:id="rId9"/>
    <p:sldId id="283" r:id="rId10"/>
    <p:sldId id="339" r:id="rId11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029E4CF-9EE7-4D66-A9D7-D1D0999A58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4043"/>
            <a:ext cx="9144001" cy="520754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F138DD1-18DE-493C-BB9F-7A637DE00C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443" y="169934"/>
            <a:ext cx="1051964" cy="105196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C65FE53-250E-489E-972B-10716524429D}"/>
              </a:ext>
            </a:extLst>
          </p:cNvPr>
          <p:cNvSpPr txBox="1"/>
          <p:nvPr/>
        </p:nvSpPr>
        <p:spPr>
          <a:xfrm>
            <a:off x="2079655" y="3398383"/>
            <a:ext cx="695105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SÁU 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XXIII 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029E4CF-9EE7-4D66-A9D7-D1D0999A58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4043"/>
            <a:ext cx="9144001" cy="520754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F138DD1-18DE-493C-BB9F-7A637DE00C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443" y="169934"/>
            <a:ext cx="1051964" cy="105196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C65FE53-250E-489E-972B-10716524429D}"/>
              </a:ext>
            </a:extLst>
          </p:cNvPr>
          <p:cNvSpPr txBox="1"/>
          <p:nvPr/>
        </p:nvSpPr>
        <p:spPr>
          <a:xfrm>
            <a:off x="2079655" y="3398383"/>
            <a:ext cx="695105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SÁU 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XXIII 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94138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59280" y="1051297"/>
            <a:ext cx="8625439" cy="2800767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Chúa là Đấng công minh và xét xử chính trực; Xin Chúa đối xử với tôi tớ Chúa theo lượng từ bi của Chúa.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715552" y="66551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186453" y="780241"/>
            <a:ext cx="8706027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just"/>
            <a:r>
              <a:rPr lang="vi-VN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“Tôi đã nên mọi sự đối với tất cả mọi người, để làm cho mọi người được cứu rỗi”.</a:t>
            </a:r>
            <a:endParaRPr lang="en-US" sz="44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186453" y="224706"/>
            <a:ext cx="877109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A3A3A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Helvetica Neue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1 Cr 9, 16-19. 22b-27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93225" y="2797714"/>
            <a:ext cx="889248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thư thứ nhất của Thánh Phaolô Tông đồ gửi tín hữu Côrintô</a:t>
            </a:r>
            <a:r>
              <a:rPr lang="vi-VN" sz="4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2677" y="3617141"/>
            <a:ext cx="2995562" cy="1615480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262991" y="1981404"/>
            <a:ext cx="8618017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Đáp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thiên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binh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khả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ái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thay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cung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điện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của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Ngài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(c. 2).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1009482" y="1069216"/>
            <a:ext cx="71250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83, 3. 4. 5-6. 12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1407339" y="71986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 Ga 14, 23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15590" y="841427"/>
            <a:ext cx="8636899" cy="2945838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vi-VN" sz="4400" b="0" i="0" dirty="0">
                <a:solidFill>
                  <a:srgbClr val="333333"/>
                </a:solidFill>
                <a:latin typeface="+mn-lt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– Nếu ai yêu mến Thầy, thì sẽ giữ lời Thầy, và Cha Thầy sẽ yêu mến người ấy, và Chúng Ta sẽ đến và ở trong người ấy. – 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029E4CF-9EE7-4D66-A9D7-D1D0999A58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4043"/>
            <a:ext cx="9144001" cy="520754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F138DD1-18DE-493C-BB9F-7A637DE00C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443" y="169934"/>
            <a:ext cx="1051964" cy="105196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C65FE53-250E-489E-972B-10716524429D}"/>
              </a:ext>
            </a:extLst>
          </p:cNvPr>
          <p:cNvSpPr txBox="1"/>
          <p:nvPr/>
        </p:nvSpPr>
        <p:spPr>
          <a:xfrm>
            <a:off x="2087747" y="3196082"/>
            <a:ext cx="695105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 Lc 6, 39-42</a:t>
            </a:r>
            <a:endParaRPr lang="en-US" sz="3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43640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599" y="94149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271082" y="1027021"/>
            <a:ext cx="8731305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Như nai rừng khát mong nguồn nước, hồn tôi khát Chúa, Chúa trời ôi, hồn tôi khát Chúa Trời, Chúa trời hằng sống.</a:t>
            </a:r>
            <a:endParaRPr lang="vi-VN" sz="4400" b="1" i="0" u="sng" dirty="0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979</TotalTime>
  <Words>208</Words>
  <Application>Microsoft Office PowerPoint</Application>
  <PresentationFormat>On-screen Show (16:9)</PresentationFormat>
  <Paragraphs>16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Albany</vt:lpstr>
      <vt:lpstr>Arial</vt:lpstr>
      <vt:lpstr>Calibri</vt:lpstr>
      <vt:lpstr>Helvetica Neue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85</cp:revision>
  <dcterms:created xsi:type="dcterms:W3CDTF">2018-11-13T15:52:26Z</dcterms:created>
  <dcterms:modified xsi:type="dcterms:W3CDTF">2026-08-18T22:12:30Z</dcterms:modified>
</cp:coreProperties>
</file>